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1" r:id="rId4"/>
    <p:sldId id="263" r:id="rId5"/>
    <p:sldId id="264" r:id="rId6"/>
    <p:sldId id="266" r:id="rId7"/>
    <p:sldId id="267" r:id="rId8"/>
    <p:sldId id="268" r:id="rId9"/>
    <p:sldId id="269" r:id="rId10"/>
    <p:sldId id="285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7" r:id="rId19"/>
    <p:sldId id="288" r:id="rId20"/>
    <p:sldId id="289" r:id="rId21"/>
    <p:sldId id="291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2"/>
  </p:normalViewPr>
  <p:slideViewPr>
    <p:cSldViewPr>
      <p:cViewPr varScale="1">
        <p:scale>
          <a:sx n="91" d="100"/>
          <a:sy n="91" d="100"/>
        </p:scale>
        <p:origin x="16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7FD8D-1B9D-4EA6-9257-B7FC1510389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1DF79B8C-CE70-4A71-853E-C95D25C09CCE}">
      <dgm:prSet/>
      <dgm:spPr/>
      <dgm:t>
        <a:bodyPr/>
        <a:lstStyle/>
        <a:p>
          <a:pPr marR="0" algn="ctr" rtl="0"/>
          <a:r>
            <a:rPr lang="nl-NL" b="1" baseline="0" dirty="0">
              <a:solidFill>
                <a:srgbClr val="FFFF00"/>
              </a:solidFill>
              <a:latin typeface="Calibri"/>
            </a:rPr>
            <a:t>BER</a:t>
          </a:r>
          <a:endParaRPr lang="nl-NL" b="1" dirty="0">
            <a:solidFill>
              <a:srgbClr val="FFFF00"/>
            </a:solidFill>
          </a:endParaRPr>
        </a:p>
      </dgm:t>
    </dgm:pt>
    <dgm:pt modelId="{58440F58-0599-4DA1-BCA9-1C60F7A1CFC0}" type="parTrans" cxnId="{8EEFA9FB-5FFC-40D6-BC2B-318AD8DFFFAF}">
      <dgm:prSet/>
      <dgm:spPr/>
      <dgm:t>
        <a:bodyPr/>
        <a:lstStyle/>
        <a:p>
          <a:endParaRPr lang="nl-NL"/>
        </a:p>
      </dgm:t>
    </dgm:pt>
    <dgm:pt modelId="{CA477278-2DA0-457E-B5F6-27462B69AAD9}" type="sibTrans" cxnId="{8EEFA9FB-5FFC-40D6-BC2B-318AD8DFFFAF}">
      <dgm:prSet/>
      <dgm:spPr/>
      <dgm:t>
        <a:bodyPr/>
        <a:lstStyle/>
        <a:p>
          <a:endParaRPr lang="nl-NL"/>
        </a:p>
      </dgm:t>
    </dgm:pt>
    <dgm:pt modelId="{DB691AE9-F505-4142-A928-24296F895E22}">
      <dgm:prSet/>
      <dgm:spPr/>
      <dgm:t>
        <a:bodyPr/>
        <a:lstStyle/>
        <a:p>
          <a:pPr marR="0" algn="ctr" rtl="0"/>
          <a:r>
            <a:rPr lang="nl-NL" b="1" baseline="0" dirty="0">
              <a:solidFill>
                <a:schemeClr val="bg1"/>
              </a:solidFill>
              <a:latin typeface="Calibri"/>
            </a:rPr>
            <a:t>Levens</a:t>
          </a:r>
        </a:p>
        <a:p>
          <a:pPr marR="0" algn="ctr" rtl="0"/>
          <a:r>
            <a:rPr lang="nl-NL" b="1" baseline="0" dirty="0" err="1">
              <a:solidFill>
                <a:schemeClr val="bg1"/>
              </a:solidFill>
              <a:latin typeface="Calibri"/>
            </a:rPr>
            <a:t>beschouwe</a:t>
          </a:r>
          <a:endParaRPr lang="nl-NL" b="1" baseline="0" dirty="0">
            <a:solidFill>
              <a:schemeClr val="bg1"/>
            </a:solidFill>
            <a:latin typeface="Calibri"/>
          </a:endParaRPr>
        </a:p>
        <a:p>
          <a:pPr marR="0" algn="ctr" rtl="0"/>
          <a:r>
            <a:rPr lang="nl-NL" b="1" baseline="0" dirty="0">
              <a:solidFill>
                <a:schemeClr val="bg1"/>
              </a:solidFill>
              <a:latin typeface="Calibri"/>
            </a:rPr>
            <a:t>lijk</a:t>
          </a:r>
          <a:endParaRPr lang="nl-NL" b="1" dirty="0">
            <a:solidFill>
              <a:schemeClr val="bg1"/>
            </a:solidFill>
          </a:endParaRPr>
        </a:p>
      </dgm:t>
    </dgm:pt>
    <dgm:pt modelId="{BAA550DC-5329-4ADD-8FE4-B0D6AD6E0A45}" type="parTrans" cxnId="{FAF6BB47-5EE4-4E8C-8DF8-A7B870BC90D1}">
      <dgm:prSet/>
      <dgm:spPr/>
      <dgm:t>
        <a:bodyPr/>
        <a:lstStyle/>
        <a:p>
          <a:endParaRPr lang="nl-NL"/>
        </a:p>
      </dgm:t>
    </dgm:pt>
    <dgm:pt modelId="{190562A6-A69E-48EB-BEE3-AA80DD5CFF14}" type="sibTrans" cxnId="{FAF6BB47-5EE4-4E8C-8DF8-A7B870BC90D1}">
      <dgm:prSet/>
      <dgm:spPr/>
      <dgm:t>
        <a:bodyPr/>
        <a:lstStyle/>
        <a:p>
          <a:endParaRPr lang="nl-NL"/>
        </a:p>
      </dgm:t>
    </dgm:pt>
    <dgm:pt modelId="{47A6E7E8-8A50-4ABB-B641-C1ED5F0EACAD}">
      <dgm:prSet/>
      <dgm:spPr/>
      <dgm:t>
        <a:bodyPr/>
        <a:lstStyle/>
        <a:p>
          <a:pPr marR="0" algn="ctr" rtl="0"/>
          <a:r>
            <a:rPr lang="nl-NL" b="1" baseline="0" dirty="0">
              <a:solidFill>
                <a:schemeClr val="bg1"/>
              </a:solidFill>
              <a:latin typeface="Calibri"/>
            </a:rPr>
            <a:t>Maatschap</a:t>
          </a:r>
        </a:p>
        <a:p>
          <a:pPr marR="0" algn="ctr" rtl="0"/>
          <a:r>
            <a:rPr lang="nl-NL" b="1" baseline="0" dirty="0" err="1">
              <a:solidFill>
                <a:schemeClr val="bg1"/>
              </a:solidFill>
              <a:latin typeface="Calibri"/>
            </a:rPr>
            <a:t>pelijk</a:t>
          </a:r>
          <a:endParaRPr lang="nl-NL" b="1" dirty="0">
            <a:solidFill>
              <a:schemeClr val="bg1"/>
            </a:solidFill>
          </a:endParaRPr>
        </a:p>
      </dgm:t>
    </dgm:pt>
    <dgm:pt modelId="{DFF964B1-A5BF-423F-8823-8E1FE0D989EA}" type="parTrans" cxnId="{5CEADD02-80C1-4D3F-B1E7-D47E50D5F980}">
      <dgm:prSet/>
      <dgm:spPr/>
      <dgm:t>
        <a:bodyPr/>
        <a:lstStyle/>
        <a:p>
          <a:endParaRPr lang="nl-NL"/>
        </a:p>
      </dgm:t>
    </dgm:pt>
    <dgm:pt modelId="{67F9DBEF-FFCB-43B7-9267-4B2111343E42}" type="sibTrans" cxnId="{5CEADD02-80C1-4D3F-B1E7-D47E50D5F980}">
      <dgm:prSet/>
      <dgm:spPr/>
      <dgm:t>
        <a:bodyPr/>
        <a:lstStyle/>
        <a:p>
          <a:endParaRPr lang="nl-NL"/>
        </a:p>
      </dgm:t>
    </dgm:pt>
    <dgm:pt modelId="{AEE9C76D-D912-4A98-83CF-4E22A0C59F50}">
      <dgm:prSet/>
      <dgm:spPr/>
      <dgm:t>
        <a:bodyPr/>
        <a:lstStyle/>
        <a:p>
          <a:pPr marR="0" algn="ctr" rtl="0"/>
          <a:r>
            <a:rPr lang="nl-NL" b="1" baseline="0" dirty="0">
              <a:solidFill>
                <a:schemeClr val="bg1"/>
              </a:solidFill>
              <a:latin typeface="Calibri"/>
            </a:rPr>
            <a:t>Kunst-Cultureel</a:t>
          </a:r>
        </a:p>
        <a:p>
          <a:pPr marR="0" algn="ctr" rtl="0"/>
          <a:r>
            <a:rPr lang="nl-NL" b="1" baseline="0" dirty="0">
              <a:solidFill>
                <a:srgbClr val="FFC000"/>
              </a:solidFill>
              <a:latin typeface="Calibri"/>
            </a:rPr>
            <a:t>K O</a:t>
          </a:r>
        </a:p>
      </dgm:t>
    </dgm:pt>
    <dgm:pt modelId="{058D9E0B-B773-4C26-BD77-D1A33AD3184C}" type="parTrans" cxnId="{7807B51C-9D0D-459E-8C4B-850E0AD58728}">
      <dgm:prSet/>
      <dgm:spPr/>
      <dgm:t>
        <a:bodyPr/>
        <a:lstStyle/>
        <a:p>
          <a:endParaRPr lang="nl-NL"/>
        </a:p>
      </dgm:t>
    </dgm:pt>
    <dgm:pt modelId="{7FE0B88E-DB62-4689-AEF8-66AC2C840305}" type="sibTrans" cxnId="{7807B51C-9D0D-459E-8C4B-850E0AD58728}">
      <dgm:prSet/>
      <dgm:spPr/>
      <dgm:t>
        <a:bodyPr/>
        <a:lstStyle/>
        <a:p>
          <a:endParaRPr lang="nl-NL"/>
        </a:p>
      </dgm:t>
    </dgm:pt>
    <dgm:pt modelId="{349DE1B3-E862-4DE0-AA15-54467FC22497}">
      <dgm:prSet/>
      <dgm:spPr/>
      <dgm:t>
        <a:bodyPr/>
        <a:lstStyle/>
        <a:p>
          <a:pPr marR="0" algn="ctr" rtl="0"/>
          <a:r>
            <a:rPr lang="nl-NL" b="1" baseline="0" dirty="0" err="1">
              <a:solidFill>
                <a:schemeClr val="bg1"/>
              </a:solidFill>
              <a:latin typeface="Calibri"/>
            </a:rPr>
            <a:t>Pedago</a:t>
          </a:r>
          <a:endParaRPr lang="nl-NL" b="1" baseline="0" dirty="0">
            <a:solidFill>
              <a:schemeClr val="bg1"/>
            </a:solidFill>
            <a:latin typeface="Calibri"/>
          </a:endParaRPr>
        </a:p>
        <a:p>
          <a:pPr marR="0" algn="ctr" rtl="0"/>
          <a:r>
            <a:rPr lang="nl-NL" b="1" baseline="0" dirty="0" err="1">
              <a:solidFill>
                <a:schemeClr val="bg1"/>
              </a:solidFill>
              <a:latin typeface="Calibri"/>
            </a:rPr>
            <a:t>gisch</a:t>
          </a:r>
          <a:endParaRPr lang="nl-NL" b="1" dirty="0">
            <a:solidFill>
              <a:schemeClr val="bg1"/>
            </a:solidFill>
          </a:endParaRPr>
        </a:p>
      </dgm:t>
    </dgm:pt>
    <dgm:pt modelId="{69650C7C-E5FC-4B04-AC83-4BDC1C59F4C6}" type="parTrans" cxnId="{1DDBBF73-0D9E-47C0-88ED-B23515451D9E}">
      <dgm:prSet/>
      <dgm:spPr/>
      <dgm:t>
        <a:bodyPr/>
        <a:lstStyle/>
        <a:p>
          <a:endParaRPr lang="nl-NL"/>
        </a:p>
      </dgm:t>
    </dgm:pt>
    <dgm:pt modelId="{F911A2BE-CF03-4825-98EC-63E902EDB0A1}" type="sibTrans" cxnId="{1DDBBF73-0D9E-47C0-88ED-B23515451D9E}">
      <dgm:prSet/>
      <dgm:spPr/>
      <dgm:t>
        <a:bodyPr/>
        <a:lstStyle/>
        <a:p>
          <a:endParaRPr lang="nl-NL"/>
        </a:p>
      </dgm:t>
    </dgm:pt>
    <dgm:pt modelId="{63DD0292-EBAF-4154-BA81-C16F7572E406}" type="pres">
      <dgm:prSet presAssocID="{48A7FD8D-1B9D-4EA6-9257-B7FC1510389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98AECE-BD56-4132-82A0-3C677A8725BB}" type="pres">
      <dgm:prSet presAssocID="{1DF79B8C-CE70-4A71-853E-C95D25C09CCE}" presName="centerShape" presStyleLbl="node0" presStyleIdx="0" presStyleCnt="1"/>
      <dgm:spPr/>
    </dgm:pt>
    <dgm:pt modelId="{182B8CAD-6F73-4888-BA77-72C1A577948E}" type="pres">
      <dgm:prSet presAssocID="{BAA550DC-5329-4ADD-8FE4-B0D6AD6E0A45}" presName="Name9" presStyleLbl="parChTrans1D2" presStyleIdx="0" presStyleCnt="4"/>
      <dgm:spPr/>
    </dgm:pt>
    <dgm:pt modelId="{D657E347-7FE1-46D6-B062-FEAF7945D59E}" type="pres">
      <dgm:prSet presAssocID="{BAA550DC-5329-4ADD-8FE4-B0D6AD6E0A45}" presName="connTx" presStyleLbl="parChTrans1D2" presStyleIdx="0" presStyleCnt="4"/>
      <dgm:spPr/>
    </dgm:pt>
    <dgm:pt modelId="{C0C35798-DC5A-4DC6-B70D-10EE8A74E324}" type="pres">
      <dgm:prSet presAssocID="{DB691AE9-F505-4142-A928-24296F895E22}" presName="node" presStyleLbl="node1" presStyleIdx="0" presStyleCnt="4">
        <dgm:presLayoutVars>
          <dgm:bulletEnabled val="1"/>
        </dgm:presLayoutVars>
      </dgm:prSet>
      <dgm:spPr/>
    </dgm:pt>
    <dgm:pt modelId="{C2BA40D2-B469-4A59-A982-317180F94F8E}" type="pres">
      <dgm:prSet presAssocID="{DFF964B1-A5BF-423F-8823-8E1FE0D989EA}" presName="Name9" presStyleLbl="parChTrans1D2" presStyleIdx="1" presStyleCnt="4"/>
      <dgm:spPr/>
    </dgm:pt>
    <dgm:pt modelId="{1EAD2B19-D1CA-41AD-820A-F8B929C88931}" type="pres">
      <dgm:prSet presAssocID="{DFF964B1-A5BF-423F-8823-8E1FE0D989EA}" presName="connTx" presStyleLbl="parChTrans1D2" presStyleIdx="1" presStyleCnt="4"/>
      <dgm:spPr/>
    </dgm:pt>
    <dgm:pt modelId="{E3A295BD-9FA2-494D-BA7D-F1CEEC916976}" type="pres">
      <dgm:prSet presAssocID="{47A6E7E8-8A50-4ABB-B641-C1ED5F0EACAD}" presName="node" presStyleLbl="node1" presStyleIdx="1" presStyleCnt="4">
        <dgm:presLayoutVars>
          <dgm:bulletEnabled val="1"/>
        </dgm:presLayoutVars>
      </dgm:prSet>
      <dgm:spPr/>
    </dgm:pt>
    <dgm:pt modelId="{58901DA9-9573-4DBB-8218-F09FFDBA9953}" type="pres">
      <dgm:prSet presAssocID="{058D9E0B-B773-4C26-BD77-D1A33AD3184C}" presName="Name9" presStyleLbl="parChTrans1D2" presStyleIdx="2" presStyleCnt="4"/>
      <dgm:spPr/>
    </dgm:pt>
    <dgm:pt modelId="{346D358B-2543-4443-800D-C020962E15A6}" type="pres">
      <dgm:prSet presAssocID="{058D9E0B-B773-4C26-BD77-D1A33AD3184C}" presName="connTx" presStyleLbl="parChTrans1D2" presStyleIdx="2" presStyleCnt="4"/>
      <dgm:spPr/>
    </dgm:pt>
    <dgm:pt modelId="{F36AB435-AFE7-47CE-BCAC-2B87C0FEB695}" type="pres">
      <dgm:prSet presAssocID="{AEE9C76D-D912-4A98-83CF-4E22A0C59F50}" presName="node" presStyleLbl="node1" presStyleIdx="2" presStyleCnt="4">
        <dgm:presLayoutVars>
          <dgm:bulletEnabled val="1"/>
        </dgm:presLayoutVars>
      </dgm:prSet>
      <dgm:spPr/>
    </dgm:pt>
    <dgm:pt modelId="{8711B028-7CF0-4BA2-825C-0BF71A43F2EE}" type="pres">
      <dgm:prSet presAssocID="{69650C7C-E5FC-4B04-AC83-4BDC1C59F4C6}" presName="Name9" presStyleLbl="parChTrans1D2" presStyleIdx="3" presStyleCnt="4"/>
      <dgm:spPr/>
    </dgm:pt>
    <dgm:pt modelId="{FF47E796-052F-472C-A2BE-1794D1CD2011}" type="pres">
      <dgm:prSet presAssocID="{69650C7C-E5FC-4B04-AC83-4BDC1C59F4C6}" presName="connTx" presStyleLbl="parChTrans1D2" presStyleIdx="3" presStyleCnt="4"/>
      <dgm:spPr/>
    </dgm:pt>
    <dgm:pt modelId="{53BCEA10-9A4D-4E46-8EAC-B38C906C2A96}" type="pres">
      <dgm:prSet presAssocID="{349DE1B3-E862-4DE0-AA15-54467FC22497}" presName="node" presStyleLbl="node1" presStyleIdx="3" presStyleCnt="4" custRadScaleRad="96529" custRadScaleInc="-8061">
        <dgm:presLayoutVars>
          <dgm:bulletEnabled val="1"/>
        </dgm:presLayoutVars>
      </dgm:prSet>
      <dgm:spPr/>
    </dgm:pt>
  </dgm:ptLst>
  <dgm:cxnLst>
    <dgm:cxn modelId="{2B714500-BC1F-466E-B42E-E9642CC2871D}" type="presOf" srcId="{69650C7C-E5FC-4B04-AC83-4BDC1C59F4C6}" destId="{FF47E796-052F-472C-A2BE-1794D1CD2011}" srcOrd="1" destOrd="0" presId="urn:microsoft.com/office/officeart/2005/8/layout/radial1"/>
    <dgm:cxn modelId="{5CEADD02-80C1-4D3F-B1E7-D47E50D5F980}" srcId="{1DF79B8C-CE70-4A71-853E-C95D25C09CCE}" destId="{47A6E7E8-8A50-4ABB-B641-C1ED5F0EACAD}" srcOrd="1" destOrd="0" parTransId="{DFF964B1-A5BF-423F-8823-8E1FE0D989EA}" sibTransId="{67F9DBEF-FFCB-43B7-9267-4B2111343E42}"/>
    <dgm:cxn modelId="{7807B51C-9D0D-459E-8C4B-850E0AD58728}" srcId="{1DF79B8C-CE70-4A71-853E-C95D25C09CCE}" destId="{AEE9C76D-D912-4A98-83CF-4E22A0C59F50}" srcOrd="2" destOrd="0" parTransId="{058D9E0B-B773-4C26-BD77-D1A33AD3184C}" sibTransId="{7FE0B88E-DB62-4689-AEF8-66AC2C840305}"/>
    <dgm:cxn modelId="{E9B8E224-C52F-4ED6-9A14-015475020F32}" type="presOf" srcId="{DFF964B1-A5BF-423F-8823-8E1FE0D989EA}" destId="{1EAD2B19-D1CA-41AD-820A-F8B929C88931}" srcOrd="1" destOrd="0" presId="urn:microsoft.com/office/officeart/2005/8/layout/radial1"/>
    <dgm:cxn modelId="{5BF11B3D-ED4E-455E-98EF-9EA1DD918D7A}" type="presOf" srcId="{AEE9C76D-D912-4A98-83CF-4E22A0C59F50}" destId="{F36AB435-AFE7-47CE-BCAC-2B87C0FEB695}" srcOrd="0" destOrd="0" presId="urn:microsoft.com/office/officeart/2005/8/layout/radial1"/>
    <dgm:cxn modelId="{FAF6BB47-5EE4-4E8C-8DF8-A7B870BC90D1}" srcId="{1DF79B8C-CE70-4A71-853E-C95D25C09CCE}" destId="{DB691AE9-F505-4142-A928-24296F895E22}" srcOrd="0" destOrd="0" parTransId="{BAA550DC-5329-4ADD-8FE4-B0D6AD6E0A45}" sibTransId="{190562A6-A69E-48EB-BEE3-AA80DD5CFF14}"/>
    <dgm:cxn modelId="{CEF8F468-2E1D-4E60-8E8D-8CD639867194}" type="presOf" srcId="{BAA550DC-5329-4ADD-8FE4-B0D6AD6E0A45}" destId="{D657E347-7FE1-46D6-B062-FEAF7945D59E}" srcOrd="1" destOrd="0" presId="urn:microsoft.com/office/officeart/2005/8/layout/radial1"/>
    <dgm:cxn modelId="{6EF0316F-1FB5-4FBB-B40F-6BF370DA4F86}" type="presOf" srcId="{48A7FD8D-1B9D-4EA6-9257-B7FC1510389A}" destId="{63DD0292-EBAF-4154-BA81-C16F7572E406}" srcOrd="0" destOrd="0" presId="urn:microsoft.com/office/officeart/2005/8/layout/radial1"/>
    <dgm:cxn modelId="{1DDBBF73-0D9E-47C0-88ED-B23515451D9E}" srcId="{1DF79B8C-CE70-4A71-853E-C95D25C09CCE}" destId="{349DE1B3-E862-4DE0-AA15-54467FC22497}" srcOrd="3" destOrd="0" parTransId="{69650C7C-E5FC-4B04-AC83-4BDC1C59F4C6}" sibTransId="{F911A2BE-CF03-4825-98EC-63E902EDB0A1}"/>
    <dgm:cxn modelId="{2A306875-577D-4191-ADE2-9D845CCA19C6}" type="presOf" srcId="{DB691AE9-F505-4142-A928-24296F895E22}" destId="{C0C35798-DC5A-4DC6-B70D-10EE8A74E324}" srcOrd="0" destOrd="0" presId="urn:microsoft.com/office/officeart/2005/8/layout/radial1"/>
    <dgm:cxn modelId="{A563D881-976E-47CB-9FD6-130EA8AAAEEA}" type="presOf" srcId="{BAA550DC-5329-4ADD-8FE4-B0D6AD6E0A45}" destId="{182B8CAD-6F73-4888-BA77-72C1A577948E}" srcOrd="0" destOrd="0" presId="urn:microsoft.com/office/officeart/2005/8/layout/radial1"/>
    <dgm:cxn modelId="{24313FA6-689A-4025-A841-7412F1B176DF}" type="presOf" srcId="{DFF964B1-A5BF-423F-8823-8E1FE0D989EA}" destId="{C2BA40D2-B469-4A59-A982-317180F94F8E}" srcOrd="0" destOrd="0" presId="urn:microsoft.com/office/officeart/2005/8/layout/radial1"/>
    <dgm:cxn modelId="{F761BEC0-0F04-4614-BAD0-901ABC643C12}" type="presOf" srcId="{69650C7C-E5FC-4B04-AC83-4BDC1C59F4C6}" destId="{8711B028-7CF0-4BA2-825C-0BF71A43F2EE}" srcOrd="0" destOrd="0" presId="urn:microsoft.com/office/officeart/2005/8/layout/radial1"/>
    <dgm:cxn modelId="{787445DA-6877-496F-890C-8AE07288F15B}" type="presOf" srcId="{47A6E7E8-8A50-4ABB-B641-C1ED5F0EACAD}" destId="{E3A295BD-9FA2-494D-BA7D-F1CEEC916976}" srcOrd="0" destOrd="0" presId="urn:microsoft.com/office/officeart/2005/8/layout/radial1"/>
    <dgm:cxn modelId="{9FBE55DF-D608-4CB5-83ED-33011BBA2C9D}" type="presOf" srcId="{349DE1B3-E862-4DE0-AA15-54467FC22497}" destId="{53BCEA10-9A4D-4E46-8EAC-B38C906C2A96}" srcOrd="0" destOrd="0" presId="urn:microsoft.com/office/officeart/2005/8/layout/radial1"/>
    <dgm:cxn modelId="{1D8BE8E5-6D95-4E58-85E4-AFAA4D7B979A}" type="presOf" srcId="{058D9E0B-B773-4C26-BD77-D1A33AD3184C}" destId="{346D358B-2543-4443-800D-C020962E15A6}" srcOrd="1" destOrd="0" presId="urn:microsoft.com/office/officeart/2005/8/layout/radial1"/>
    <dgm:cxn modelId="{795F87E8-74C0-4769-913F-24F293F47306}" type="presOf" srcId="{058D9E0B-B773-4C26-BD77-D1A33AD3184C}" destId="{58901DA9-9573-4DBB-8218-F09FFDBA9953}" srcOrd="0" destOrd="0" presId="urn:microsoft.com/office/officeart/2005/8/layout/radial1"/>
    <dgm:cxn modelId="{7564F5F5-857A-49B8-ABD7-8D686D85991F}" type="presOf" srcId="{1DF79B8C-CE70-4A71-853E-C95D25C09CCE}" destId="{5698AECE-BD56-4132-82A0-3C677A8725BB}" srcOrd="0" destOrd="0" presId="urn:microsoft.com/office/officeart/2005/8/layout/radial1"/>
    <dgm:cxn modelId="{8EEFA9FB-5FFC-40D6-BC2B-318AD8DFFFAF}" srcId="{48A7FD8D-1B9D-4EA6-9257-B7FC1510389A}" destId="{1DF79B8C-CE70-4A71-853E-C95D25C09CCE}" srcOrd="0" destOrd="0" parTransId="{58440F58-0599-4DA1-BCA9-1C60F7A1CFC0}" sibTransId="{CA477278-2DA0-457E-B5F6-27462B69AAD9}"/>
    <dgm:cxn modelId="{4CA2B8F2-6CA5-4056-A0A0-4ECDD0B11D00}" type="presParOf" srcId="{63DD0292-EBAF-4154-BA81-C16F7572E406}" destId="{5698AECE-BD56-4132-82A0-3C677A8725BB}" srcOrd="0" destOrd="0" presId="urn:microsoft.com/office/officeart/2005/8/layout/radial1"/>
    <dgm:cxn modelId="{371B9930-E751-4B65-80AE-B67FF46CF5C5}" type="presParOf" srcId="{63DD0292-EBAF-4154-BA81-C16F7572E406}" destId="{182B8CAD-6F73-4888-BA77-72C1A577948E}" srcOrd="1" destOrd="0" presId="urn:microsoft.com/office/officeart/2005/8/layout/radial1"/>
    <dgm:cxn modelId="{B01DB631-9D79-45A3-BBFF-21167BFA18A8}" type="presParOf" srcId="{182B8CAD-6F73-4888-BA77-72C1A577948E}" destId="{D657E347-7FE1-46D6-B062-FEAF7945D59E}" srcOrd="0" destOrd="0" presId="urn:microsoft.com/office/officeart/2005/8/layout/radial1"/>
    <dgm:cxn modelId="{FE09A7D4-3C59-4AC4-9F55-27504607865D}" type="presParOf" srcId="{63DD0292-EBAF-4154-BA81-C16F7572E406}" destId="{C0C35798-DC5A-4DC6-B70D-10EE8A74E324}" srcOrd="2" destOrd="0" presId="urn:microsoft.com/office/officeart/2005/8/layout/radial1"/>
    <dgm:cxn modelId="{E9377CA5-29F1-4B1A-A1FD-0AABB458FAB2}" type="presParOf" srcId="{63DD0292-EBAF-4154-BA81-C16F7572E406}" destId="{C2BA40D2-B469-4A59-A982-317180F94F8E}" srcOrd="3" destOrd="0" presId="urn:microsoft.com/office/officeart/2005/8/layout/radial1"/>
    <dgm:cxn modelId="{B7823D43-7CCE-4E94-A36F-B5CD9E5A8D28}" type="presParOf" srcId="{C2BA40D2-B469-4A59-A982-317180F94F8E}" destId="{1EAD2B19-D1CA-41AD-820A-F8B929C88931}" srcOrd="0" destOrd="0" presId="urn:microsoft.com/office/officeart/2005/8/layout/radial1"/>
    <dgm:cxn modelId="{0466344E-2ACE-4ECB-98CF-E8F5C0068E23}" type="presParOf" srcId="{63DD0292-EBAF-4154-BA81-C16F7572E406}" destId="{E3A295BD-9FA2-494D-BA7D-F1CEEC916976}" srcOrd="4" destOrd="0" presId="urn:microsoft.com/office/officeart/2005/8/layout/radial1"/>
    <dgm:cxn modelId="{AD96F0FE-654B-4553-8667-EE05C24EBE4F}" type="presParOf" srcId="{63DD0292-EBAF-4154-BA81-C16F7572E406}" destId="{58901DA9-9573-4DBB-8218-F09FFDBA9953}" srcOrd="5" destOrd="0" presId="urn:microsoft.com/office/officeart/2005/8/layout/radial1"/>
    <dgm:cxn modelId="{81475110-17A9-48F4-85F7-03A15E372B2C}" type="presParOf" srcId="{58901DA9-9573-4DBB-8218-F09FFDBA9953}" destId="{346D358B-2543-4443-800D-C020962E15A6}" srcOrd="0" destOrd="0" presId="urn:microsoft.com/office/officeart/2005/8/layout/radial1"/>
    <dgm:cxn modelId="{A41FAF28-E12E-487A-92C3-523C7BA9231D}" type="presParOf" srcId="{63DD0292-EBAF-4154-BA81-C16F7572E406}" destId="{F36AB435-AFE7-47CE-BCAC-2B87C0FEB695}" srcOrd="6" destOrd="0" presId="urn:microsoft.com/office/officeart/2005/8/layout/radial1"/>
    <dgm:cxn modelId="{D613C44B-03E0-48B0-90C7-B3018CF8411B}" type="presParOf" srcId="{63DD0292-EBAF-4154-BA81-C16F7572E406}" destId="{8711B028-7CF0-4BA2-825C-0BF71A43F2EE}" srcOrd="7" destOrd="0" presId="urn:microsoft.com/office/officeart/2005/8/layout/radial1"/>
    <dgm:cxn modelId="{63B68071-F63C-45E0-ADA1-84981DCAE04A}" type="presParOf" srcId="{8711B028-7CF0-4BA2-825C-0BF71A43F2EE}" destId="{FF47E796-052F-472C-A2BE-1794D1CD2011}" srcOrd="0" destOrd="0" presId="urn:microsoft.com/office/officeart/2005/8/layout/radial1"/>
    <dgm:cxn modelId="{93133F98-B402-495A-938E-61E6E06130B0}" type="presParOf" srcId="{63DD0292-EBAF-4154-BA81-C16F7572E406}" destId="{53BCEA10-9A4D-4E46-8EAC-B38C906C2A9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67338E-A5B0-49FE-8746-9C36071FC7A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548BCE9-A1F6-48A9-A936-7D0CA7721B6D}">
      <dgm:prSet phldrT="[Tekst]"/>
      <dgm:spPr/>
      <dgm:t>
        <a:bodyPr/>
        <a:lstStyle/>
        <a:p>
          <a:r>
            <a:rPr lang="nl-NL" dirty="0"/>
            <a:t>Enkele reflectieopdrachten rond o.a. belevingsactiviteiten</a:t>
          </a:r>
        </a:p>
      </dgm:t>
    </dgm:pt>
    <dgm:pt modelId="{EAD4DDAC-CCA5-4F86-A12D-4E91E1751071}" type="parTrans" cxnId="{DDEFB4C9-3C1D-4D5D-A3F9-535D49DFF231}">
      <dgm:prSet/>
      <dgm:spPr/>
      <dgm:t>
        <a:bodyPr/>
        <a:lstStyle/>
        <a:p>
          <a:endParaRPr lang="nl-NL"/>
        </a:p>
      </dgm:t>
    </dgm:pt>
    <dgm:pt modelId="{8C913EF4-70E1-4CB3-A4C7-2697A86D446D}" type="sibTrans" cxnId="{DDEFB4C9-3C1D-4D5D-A3F9-535D49DFF231}">
      <dgm:prSet/>
      <dgm:spPr/>
      <dgm:t>
        <a:bodyPr/>
        <a:lstStyle/>
        <a:p>
          <a:endParaRPr lang="nl-NL"/>
        </a:p>
      </dgm:t>
    </dgm:pt>
    <dgm:pt modelId="{1721C904-3ACB-4243-BDF0-EDC18849F373}">
      <dgm:prSet phldrT="[Tekst]"/>
      <dgm:spPr/>
      <dgm:t>
        <a:bodyPr/>
        <a:lstStyle/>
        <a:p>
          <a:r>
            <a:rPr lang="nl-NL" dirty="0"/>
            <a:t>Galerij met inspirerende personen</a:t>
          </a:r>
        </a:p>
        <a:p>
          <a:r>
            <a:rPr lang="nl-NL" dirty="0"/>
            <a:t>(= identiteitsportret)</a:t>
          </a:r>
        </a:p>
      </dgm:t>
    </dgm:pt>
    <dgm:pt modelId="{B9A0CEE1-246D-4A79-A1A1-1CD6271121C3}" type="parTrans" cxnId="{C6CAC7C9-086E-4E64-880A-32A084C40266}">
      <dgm:prSet/>
      <dgm:spPr/>
      <dgm:t>
        <a:bodyPr/>
        <a:lstStyle/>
        <a:p>
          <a:endParaRPr lang="nl-NL"/>
        </a:p>
      </dgm:t>
    </dgm:pt>
    <dgm:pt modelId="{E91E8918-B9CF-4379-9FFD-1ECAD0D636E2}" type="sibTrans" cxnId="{C6CAC7C9-086E-4E64-880A-32A084C40266}">
      <dgm:prSet/>
      <dgm:spPr/>
      <dgm:t>
        <a:bodyPr/>
        <a:lstStyle/>
        <a:p>
          <a:endParaRPr lang="nl-NL"/>
        </a:p>
      </dgm:t>
    </dgm:pt>
    <dgm:pt modelId="{DE5E6075-8BEF-48B5-97CC-7A38935F0171}">
      <dgm:prSet phldrT="[Tekst]"/>
      <dgm:spPr/>
      <dgm:t>
        <a:bodyPr/>
        <a:lstStyle/>
        <a:p>
          <a:r>
            <a:rPr lang="nl-NL" dirty="0"/>
            <a:t>Uitwerking virtuele school</a:t>
          </a:r>
        </a:p>
      </dgm:t>
    </dgm:pt>
    <dgm:pt modelId="{3A24C4CD-DB93-42FC-A3E4-DEAD301386D7}" type="parTrans" cxnId="{0D17F514-2C19-4B1A-8E6D-7903CBB97E0D}">
      <dgm:prSet/>
      <dgm:spPr/>
      <dgm:t>
        <a:bodyPr/>
        <a:lstStyle/>
        <a:p>
          <a:endParaRPr lang="nl-NL"/>
        </a:p>
      </dgm:t>
    </dgm:pt>
    <dgm:pt modelId="{8A00E4FC-CF31-4B63-993B-CB43CAE007ED}" type="sibTrans" cxnId="{0D17F514-2C19-4B1A-8E6D-7903CBB97E0D}">
      <dgm:prSet/>
      <dgm:spPr/>
      <dgm:t>
        <a:bodyPr/>
        <a:lstStyle/>
        <a:p>
          <a:endParaRPr lang="nl-NL"/>
        </a:p>
      </dgm:t>
    </dgm:pt>
    <dgm:pt modelId="{954B90C9-4794-4890-A338-D40D35CBFF8E}" type="pres">
      <dgm:prSet presAssocID="{DB67338E-A5B0-49FE-8746-9C36071FC7A4}" presName="compositeShape" presStyleCnt="0">
        <dgm:presLayoutVars>
          <dgm:dir/>
          <dgm:resizeHandles/>
        </dgm:presLayoutVars>
      </dgm:prSet>
      <dgm:spPr/>
    </dgm:pt>
    <dgm:pt modelId="{03EEC8BD-48A0-499C-912C-5B244C699264}" type="pres">
      <dgm:prSet presAssocID="{DB67338E-A5B0-49FE-8746-9C36071FC7A4}" presName="pyramid" presStyleLbl="node1" presStyleIdx="0" presStyleCnt="1"/>
      <dgm:spPr/>
    </dgm:pt>
    <dgm:pt modelId="{1303F779-CED5-43C2-8399-FFC528DAF57E}" type="pres">
      <dgm:prSet presAssocID="{DB67338E-A5B0-49FE-8746-9C36071FC7A4}" presName="theList" presStyleCnt="0"/>
      <dgm:spPr/>
    </dgm:pt>
    <dgm:pt modelId="{A1B4EFB2-F7A5-4522-A8AA-81F8D8DAE49D}" type="pres">
      <dgm:prSet presAssocID="{6548BCE9-A1F6-48A9-A936-7D0CA7721B6D}" presName="aNode" presStyleLbl="fgAcc1" presStyleIdx="0" presStyleCnt="3">
        <dgm:presLayoutVars>
          <dgm:bulletEnabled val="1"/>
        </dgm:presLayoutVars>
      </dgm:prSet>
      <dgm:spPr/>
    </dgm:pt>
    <dgm:pt modelId="{E16C945F-AF82-407A-9F91-A58FDC7BA2F9}" type="pres">
      <dgm:prSet presAssocID="{6548BCE9-A1F6-48A9-A936-7D0CA7721B6D}" presName="aSpace" presStyleCnt="0"/>
      <dgm:spPr/>
    </dgm:pt>
    <dgm:pt modelId="{0F07245C-D7D6-4BF5-9A16-FA0182B9B397}" type="pres">
      <dgm:prSet presAssocID="{1721C904-3ACB-4243-BDF0-EDC18849F373}" presName="aNode" presStyleLbl="fgAcc1" presStyleIdx="1" presStyleCnt="3">
        <dgm:presLayoutVars>
          <dgm:bulletEnabled val="1"/>
        </dgm:presLayoutVars>
      </dgm:prSet>
      <dgm:spPr/>
    </dgm:pt>
    <dgm:pt modelId="{711EDECC-BD64-472C-8D69-65F3D473323B}" type="pres">
      <dgm:prSet presAssocID="{1721C904-3ACB-4243-BDF0-EDC18849F373}" presName="aSpace" presStyleCnt="0"/>
      <dgm:spPr/>
    </dgm:pt>
    <dgm:pt modelId="{8C4EC9F0-C52B-4DEE-8961-5DA1466E7602}" type="pres">
      <dgm:prSet presAssocID="{DE5E6075-8BEF-48B5-97CC-7A38935F0171}" presName="aNode" presStyleLbl="fgAcc1" presStyleIdx="2" presStyleCnt="3">
        <dgm:presLayoutVars>
          <dgm:bulletEnabled val="1"/>
        </dgm:presLayoutVars>
      </dgm:prSet>
      <dgm:spPr/>
    </dgm:pt>
    <dgm:pt modelId="{B04337B7-92C5-4817-AC5F-63BD66A00B99}" type="pres">
      <dgm:prSet presAssocID="{DE5E6075-8BEF-48B5-97CC-7A38935F0171}" presName="aSpace" presStyleCnt="0"/>
      <dgm:spPr/>
    </dgm:pt>
  </dgm:ptLst>
  <dgm:cxnLst>
    <dgm:cxn modelId="{0D17F514-2C19-4B1A-8E6D-7903CBB97E0D}" srcId="{DB67338E-A5B0-49FE-8746-9C36071FC7A4}" destId="{DE5E6075-8BEF-48B5-97CC-7A38935F0171}" srcOrd="2" destOrd="0" parTransId="{3A24C4CD-DB93-42FC-A3E4-DEAD301386D7}" sibTransId="{8A00E4FC-CF31-4B63-993B-CB43CAE007ED}"/>
    <dgm:cxn modelId="{6C677F4D-F84C-413E-BCE7-4521B605CE9B}" type="presOf" srcId="{DE5E6075-8BEF-48B5-97CC-7A38935F0171}" destId="{8C4EC9F0-C52B-4DEE-8961-5DA1466E7602}" srcOrd="0" destOrd="0" presId="urn:microsoft.com/office/officeart/2005/8/layout/pyramid2"/>
    <dgm:cxn modelId="{BF956BAC-2884-4465-915D-600621E80844}" type="presOf" srcId="{6548BCE9-A1F6-48A9-A936-7D0CA7721B6D}" destId="{A1B4EFB2-F7A5-4522-A8AA-81F8D8DAE49D}" srcOrd="0" destOrd="0" presId="urn:microsoft.com/office/officeart/2005/8/layout/pyramid2"/>
    <dgm:cxn modelId="{A31B4CB8-2C56-490D-BB19-62D80787A48A}" type="presOf" srcId="{1721C904-3ACB-4243-BDF0-EDC18849F373}" destId="{0F07245C-D7D6-4BF5-9A16-FA0182B9B397}" srcOrd="0" destOrd="0" presId="urn:microsoft.com/office/officeart/2005/8/layout/pyramid2"/>
    <dgm:cxn modelId="{D606F3C0-6F46-4294-A36E-BDD2864B296B}" type="presOf" srcId="{DB67338E-A5B0-49FE-8746-9C36071FC7A4}" destId="{954B90C9-4794-4890-A338-D40D35CBFF8E}" srcOrd="0" destOrd="0" presId="urn:microsoft.com/office/officeart/2005/8/layout/pyramid2"/>
    <dgm:cxn modelId="{DDEFB4C9-3C1D-4D5D-A3F9-535D49DFF231}" srcId="{DB67338E-A5B0-49FE-8746-9C36071FC7A4}" destId="{6548BCE9-A1F6-48A9-A936-7D0CA7721B6D}" srcOrd="0" destOrd="0" parTransId="{EAD4DDAC-CCA5-4F86-A12D-4E91E1751071}" sibTransId="{8C913EF4-70E1-4CB3-A4C7-2697A86D446D}"/>
    <dgm:cxn modelId="{C6CAC7C9-086E-4E64-880A-32A084C40266}" srcId="{DB67338E-A5B0-49FE-8746-9C36071FC7A4}" destId="{1721C904-3ACB-4243-BDF0-EDC18849F373}" srcOrd="1" destOrd="0" parTransId="{B9A0CEE1-246D-4A79-A1A1-1CD6271121C3}" sibTransId="{E91E8918-B9CF-4379-9FFD-1ECAD0D636E2}"/>
    <dgm:cxn modelId="{CCDB2BCB-7A9D-429D-8E47-04DA9CA71B4C}" type="presParOf" srcId="{954B90C9-4794-4890-A338-D40D35CBFF8E}" destId="{03EEC8BD-48A0-499C-912C-5B244C699264}" srcOrd="0" destOrd="0" presId="urn:microsoft.com/office/officeart/2005/8/layout/pyramid2"/>
    <dgm:cxn modelId="{7716E0AE-886A-4FC3-A889-B54350EDB1D0}" type="presParOf" srcId="{954B90C9-4794-4890-A338-D40D35CBFF8E}" destId="{1303F779-CED5-43C2-8399-FFC528DAF57E}" srcOrd="1" destOrd="0" presId="urn:microsoft.com/office/officeart/2005/8/layout/pyramid2"/>
    <dgm:cxn modelId="{EFA7FF96-F91B-4CE1-A614-445E5E47253D}" type="presParOf" srcId="{1303F779-CED5-43C2-8399-FFC528DAF57E}" destId="{A1B4EFB2-F7A5-4522-A8AA-81F8D8DAE49D}" srcOrd="0" destOrd="0" presId="urn:microsoft.com/office/officeart/2005/8/layout/pyramid2"/>
    <dgm:cxn modelId="{C69D7BCF-4897-41CC-8C6F-C29BE1F78BAD}" type="presParOf" srcId="{1303F779-CED5-43C2-8399-FFC528DAF57E}" destId="{E16C945F-AF82-407A-9F91-A58FDC7BA2F9}" srcOrd="1" destOrd="0" presId="urn:microsoft.com/office/officeart/2005/8/layout/pyramid2"/>
    <dgm:cxn modelId="{F8C25F7E-7E19-4C39-AB05-8750451DBEDB}" type="presParOf" srcId="{1303F779-CED5-43C2-8399-FFC528DAF57E}" destId="{0F07245C-D7D6-4BF5-9A16-FA0182B9B397}" srcOrd="2" destOrd="0" presId="urn:microsoft.com/office/officeart/2005/8/layout/pyramid2"/>
    <dgm:cxn modelId="{3EA5AB24-517C-42B3-B53F-009639BC91C0}" type="presParOf" srcId="{1303F779-CED5-43C2-8399-FFC528DAF57E}" destId="{711EDECC-BD64-472C-8D69-65F3D473323B}" srcOrd="3" destOrd="0" presId="urn:microsoft.com/office/officeart/2005/8/layout/pyramid2"/>
    <dgm:cxn modelId="{A3D330EB-C520-4A8E-832D-C1569AE6AB68}" type="presParOf" srcId="{1303F779-CED5-43C2-8399-FFC528DAF57E}" destId="{8C4EC9F0-C52B-4DEE-8961-5DA1466E7602}" srcOrd="4" destOrd="0" presId="urn:microsoft.com/office/officeart/2005/8/layout/pyramid2"/>
    <dgm:cxn modelId="{08F74880-998B-44AF-A7F5-81FCC698CE71}" type="presParOf" srcId="{1303F779-CED5-43C2-8399-FFC528DAF57E}" destId="{B04337B7-92C5-4817-AC5F-63BD66A00B9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8AECE-BD56-4132-82A0-3C677A8725BB}">
      <dsp:nvSpPr>
        <dsp:cNvPr id="0" name=""/>
        <dsp:cNvSpPr/>
      </dsp:nvSpPr>
      <dsp:spPr>
        <a:xfrm>
          <a:off x="3442499" y="1925159"/>
          <a:ext cx="1478273" cy="1478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800" b="1" kern="1200" baseline="0" dirty="0">
              <a:solidFill>
                <a:srgbClr val="FFFF00"/>
              </a:solidFill>
              <a:latin typeface="Calibri"/>
            </a:rPr>
            <a:t>BER</a:t>
          </a:r>
          <a:endParaRPr lang="nl-NL" sz="4800" b="1" kern="1200" dirty="0">
            <a:solidFill>
              <a:srgbClr val="FFFF00"/>
            </a:solidFill>
          </a:endParaRPr>
        </a:p>
      </dsp:txBody>
      <dsp:txXfrm>
        <a:off x="3658987" y="2141647"/>
        <a:ext cx="1045297" cy="1045297"/>
      </dsp:txXfrm>
    </dsp:sp>
    <dsp:sp modelId="{182B8CAD-6F73-4888-BA77-72C1A577948E}">
      <dsp:nvSpPr>
        <dsp:cNvPr id="0" name=""/>
        <dsp:cNvSpPr/>
      </dsp:nvSpPr>
      <dsp:spPr>
        <a:xfrm rot="16200000">
          <a:off x="3959731" y="1687346"/>
          <a:ext cx="443809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443809" y="15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170540" y="1692159"/>
        <a:ext cx="22190" cy="22190"/>
      </dsp:txXfrm>
    </dsp:sp>
    <dsp:sp modelId="{C0C35798-DC5A-4DC6-B70D-10EE8A74E324}">
      <dsp:nvSpPr>
        <dsp:cNvPr id="0" name=""/>
        <dsp:cNvSpPr/>
      </dsp:nvSpPr>
      <dsp:spPr>
        <a:xfrm>
          <a:off x="3442499" y="3075"/>
          <a:ext cx="1478273" cy="1478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baseline="0" dirty="0">
              <a:solidFill>
                <a:schemeClr val="bg1"/>
              </a:solidFill>
              <a:latin typeface="Calibri"/>
            </a:rPr>
            <a:t>Levens</a:t>
          </a:r>
        </a:p>
        <a:p>
          <a:pPr marL="0" marR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baseline="0" dirty="0" err="1">
              <a:solidFill>
                <a:schemeClr val="bg1"/>
              </a:solidFill>
              <a:latin typeface="Calibri"/>
            </a:rPr>
            <a:t>beschouwe</a:t>
          </a:r>
          <a:endParaRPr lang="nl-NL" sz="1700" b="1" kern="1200" baseline="0" dirty="0">
            <a:solidFill>
              <a:schemeClr val="bg1"/>
            </a:solidFill>
            <a:latin typeface="Calibri"/>
          </a:endParaRPr>
        </a:p>
        <a:p>
          <a:pPr marL="0" marR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baseline="0" dirty="0">
              <a:solidFill>
                <a:schemeClr val="bg1"/>
              </a:solidFill>
              <a:latin typeface="Calibri"/>
            </a:rPr>
            <a:t>lijk</a:t>
          </a:r>
          <a:endParaRPr lang="nl-NL" sz="1700" b="1" kern="1200" dirty="0">
            <a:solidFill>
              <a:schemeClr val="bg1"/>
            </a:solidFill>
          </a:endParaRPr>
        </a:p>
      </dsp:txBody>
      <dsp:txXfrm>
        <a:off x="3658987" y="219563"/>
        <a:ext cx="1045297" cy="1045297"/>
      </dsp:txXfrm>
    </dsp:sp>
    <dsp:sp modelId="{C2BA40D2-B469-4A59-A982-317180F94F8E}">
      <dsp:nvSpPr>
        <dsp:cNvPr id="0" name=""/>
        <dsp:cNvSpPr/>
      </dsp:nvSpPr>
      <dsp:spPr>
        <a:xfrm>
          <a:off x="4920772" y="2648387"/>
          <a:ext cx="443809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443809" y="15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5131582" y="2653200"/>
        <a:ext cx="22190" cy="22190"/>
      </dsp:txXfrm>
    </dsp:sp>
    <dsp:sp modelId="{E3A295BD-9FA2-494D-BA7D-F1CEEC916976}">
      <dsp:nvSpPr>
        <dsp:cNvPr id="0" name=""/>
        <dsp:cNvSpPr/>
      </dsp:nvSpPr>
      <dsp:spPr>
        <a:xfrm>
          <a:off x="5364582" y="1925159"/>
          <a:ext cx="1478273" cy="1478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baseline="0" dirty="0">
              <a:solidFill>
                <a:schemeClr val="bg1"/>
              </a:solidFill>
              <a:latin typeface="Calibri"/>
            </a:rPr>
            <a:t>Maatschap</a:t>
          </a:r>
        </a:p>
        <a:p>
          <a:pPr marL="0" marR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baseline="0" dirty="0" err="1">
              <a:solidFill>
                <a:schemeClr val="bg1"/>
              </a:solidFill>
              <a:latin typeface="Calibri"/>
            </a:rPr>
            <a:t>pelijk</a:t>
          </a:r>
          <a:endParaRPr lang="nl-NL" sz="1700" b="1" kern="1200" dirty="0">
            <a:solidFill>
              <a:schemeClr val="bg1"/>
            </a:solidFill>
          </a:endParaRPr>
        </a:p>
      </dsp:txBody>
      <dsp:txXfrm>
        <a:off x="5581070" y="2141647"/>
        <a:ext cx="1045297" cy="1045297"/>
      </dsp:txXfrm>
    </dsp:sp>
    <dsp:sp modelId="{58901DA9-9573-4DBB-8218-F09FFDBA9953}">
      <dsp:nvSpPr>
        <dsp:cNvPr id="0" name=""/>
        <dsp:cNvSpPr/>
      </dsp:nvSpPr>
      <dsp:spPr>
        <a:xfrm rot="5400000">
          <a:off x="3959731" y="3609429"/>
          <a:ext cx="443809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443809" y="15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170540" y="3614242"/>
        <a:ext cx="22190" cy="22190"/>
      </dsp:txXfrm>
    </dsp:sp>
    <dsp:sp modelId="{F36AB435-AFE7-47CE-BCAC-2B87C0FEB695}">
      <dsp:nvSpPr>
        <dsp:cNvPr id="0" name=""/>
        <dsp:cNvSpPr/>
      </dsp:nvSpPr>
      <dsp:spPr>
        <a:xfrm>
          <a:off x="3442499" y="3847242"/>
          <a:ext cx="1478273" cy="1478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baseline="0" dirty="0">
              <a:solidFill>
                <a:schemeClr val="bg1"/>
              </a:solidFill>
              <a:latin typeface="Calibri"/>
            </a:rPr>
            <a:t>Kunst-Cultureel</a:t>
          </a:r>
        </a:p>
        <a:p>
          <a:pPr marL="0" marR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baseline="0" dirty="0">
              <a:solidFill>
                <a:srgbClr val="FFC000"/>
              </a:solidFill>
              <a:latin typeface="Calibri"/>
            </a:rPr>
            <a:t>K O</a:t>
          </a:r>
        </a:p>
      </dsp:txBody>
      <dsp:txXfrm>
        <a:off x="3658987" y="4063730"/>
        <a:ext cx="1045297" cy="1045297"/>
      </dsp:txXfrm>
    </dsp:sp>
    <dsp:sp modelId="{8711B028-7CF0-4BA2-825C-0BF71A43F2EE}">
      <dsp:nvSpPr>
        <dsp:cNvPr id="0" name=""/>
        <dsp:cNvSpPr/>
      </dsp:nvSpPr>
      <dsp:spPr>
        <a:xfrm rot="10582353">
          <a:off x="3067263" y="2707081"/>
          <a:ext cx="377094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377094" y="15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 rot="10800000">
        <a:off x="3246383" y="2713561"/>
        <a:ext cx="18854" cy="18854"/>
      </dsp:txXfrm>
    </dsp:sp>
    <dsp:sp modelId="{53BCEA10-9A4D-4E46-8EAC-B38C906C2A96}">
      <dsp:nvSpPr>
        <dsp:cNvPr id="0" name=""/>
        <dsp:cNvSpPr/>
      </dsp:nvSpPr>
      <dsp:spPr>
        <a:xfrm>
          <a:off x="1590848" y="2042545"/>
          <a:ext cx="1478273" cy="1478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baseline="0" dirty="0" err="1">
              <a:solidFill>
                <a:schemeClr val="bg1"/>
              </a:solidFill>
              <a:latin typeface="Calibri"/>
            </a:rPr>
            <a:t>Pedago</a:t>
          </a:r>
          <a:endParaRPr lang="nl-NL" sz="1700" b="1" kern="1200" baseline="0" dirty="0">
            <a:solidFill>
              <a:schemeClr val="bg1"/>
            </a:solidFill>
            <a:latin typeface="Calibri"/>
          </a:endParaRPr>
        </a:p>
        <a:p>
          <a:pPr marL="0" marR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baseline="0" dirty="0" err="1">
              <a:solidFill>
                <a:schemeClr val="bg1"/>
              </a:solidFill>
              <a:latin typeface="Calibri"/>
            </a:rPr>
            <a:t>gisch</a:t>
          </a:r>
          <a:endParaRPr lang="nl-NL" sz="1700" b="1" kern="1200" dirty="0">
            <a:solidFill>
              <a:schemeClr val="bg1"/>
            </a:solidFill>
          </a:endParaRPr>
        </a:p>
      </dsp:txBody>
      <dsp:txXfrm>
        <a:off x="1807336" y="2259033"/>
        <a:ext cx="1045297" cy="1045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EC8BD-48A0-499C-912C-5B244C699264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4EFB2-F7A5-4522-A8AA-81F8D8DAE49D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Enkele reflectieopdrachten rond o.a. belevingsactiviteiten</a:t>
          </a:r>
        </a:p>
      </dsp:txBody>
      <dsp:txXfrm>
        <a:off x="3827652" y="507327"/>
        <a:ext cx="2837275" cy="966780"/>
      </dsp:txXfrm>
    </dsp:sp>
    <dsp:sp modelId="{0F07245C-D7D6-4BF5-9A16-FA0182B9B397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Galerij met inspirerende personen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(= identiteitsportret)</a:t>
          </a:r>
        </a:p>
      </dsp:txBody>
      <dsp:txXfrm>
        <a:off x="3827652" y="1712630"/>
        <a:ext cx="2837275" cy="966780"/>
      </dsp:txXfrm>
    </dsp:sp>
    <dsp:sp modelId="{8C4EC9F0-C52B-4DEE-8961-5DA1466E7602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Uitwerking virtuele school</a:t>
          </a:r>
        </a:p>
      </dsp:txBody>
      <dsp:txXfrm>
        <a:off x="3827652" y="2917932"/>
        <a:ext cx="2837275" cy="966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C26E1-FB09-4688-A68F-C8CF3081ACE4}" type="datetimeFigureOut">
              <a:rPr lang="nl-NL" smtClean="0"/>
              <a:pPr/>
              <a:t>16-11-18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6E2F1-B0CA-4755-B722-AFFB90A9A26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46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59ED2-99FF-49E7-B7DE-3E80557D7C12}" type="slidenum">
              <a:rPr lang="nl-NL">
                <a:latin typeface="Arial" pitchFamily="34" charset="0"/>
              </a:rPr>
              <a:pPr/>
              <a:t>18</a:t>
            </a:fld>
            <a:endParaRPr lang="nl-NL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4B20F-2569-4571-89BE-1A2D7CA879B1}" type="slidenum">
              <a:rPr lang="nl-NL">
                <a:latin typeface="Arial" pitchFamily="34" charset="0"/>
              </a:rPr>
              <a:pPr/>
              <a:t>19</a:t>
            </a:fld>
            <a:endParaRPr lang="nl-NL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40D83-30A1-43AC-A3FF-C7209C916A2B}" type="slidenum">
              <a:rPr lang="nl-NL">
                <a:latin typeface="Arial" pitchFamily="34" charset="0"/>
              </a:rPr>
              <a:pPr/>
              <a:t>20</a:t>
            </a:fld>
            <a:endParaRPr lang="nl-NL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4EA99-C4AD-4144-9775-7B04D680A597}" type="slidenum">
              <a:rPr lang="nl-NL">
                <a:latin typeface="Arial" pitchFamily="34" charset="0"/>
              </a:rPr>
              <a:pPr/>
              <a:t>21</a:t>
            </a:fld>
            <a:endParaRPr lang="nl-NL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B48-8CF7-4443-AB72-506AD90D066F}" type="datetimeFigureOut">
              <a:rPr lang="nl-NL" smtClean="0"/>
              <a:pPr/>
              <a:t>16-11-18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AE-CE32-437D-BF79-0409414249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B48-8CF7-4443-AB72-506AD90D066F}" type="datetimeFigureOut">
              <a:rPr lang="nl-NL" smtClean="0"/>
              <a:pPr/>
              <a:t>16-11-18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AE-CE32-437D-BF79-0409414249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B48-8CF7-4443-AB72-506AD90D066F}" type="datetimeFigureOut">
              <a:rPr lang="nl-NL" smtClean="0"/>
              <a:pPr/>
              <a:t>16-11-18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AE-CE32-437D-BF79-0409414249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3479-6964-41F8-A037-B8C1606CB8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0A4E0-CD96-4C8F-B809-0C7C911848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B48-8CF7-4443-AB72-506AD90D066F}" type="datetimeFigureOut">
              <a:rPr lang="nl-NL" smtClean="0"/>
              <a:pPr/>
              <a:t>16-11-18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AE-CE32-437D-BF79-0409414249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B48-8CF7-4443-AB72-506AD90D066F}" type="datetimeFigureOut">
              <a:rPr lang="nl-NL" smtClean="0"/>
              <a:pPr/>
              <a:t>16-11-18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AE-CE32-437D-BF79-0409414249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B48-8CF7-4443-AB72-506AD90D066F}" type="datetimeFigureOut">
              <a:rPr lang="nl-NL" smtClean="0"/>
              <a:pPr/>
              <a:t>16-11-18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AE-CE32-437D-BF79-0409414249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B48-8CF7-4443-AB72-506AD90D066F}" type="datetimeFigureOut">
              <a:rPr lang="nl-NL" smtClean="0"/>
              <a:pPr/>
              <a:t>16-11-18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AE-CE32-437D-BF79-0409414249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B48-8CF7-4443-AB72-506AD90D066F}" type="datetimeFigureOut">
              <a:rPr lang="nl-NL" smtClean="0"/>
              <a:pPr/>
              <a:t>16-11-18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AE-CE32-437D-BF79-0409414249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B48-8CF7-4443-AB72-506AD90D066F}" type="datetimeFigureOut">
              <a:rPr lang="nl-NL" smtClean="0"/>
              <a:pPr/>
              <a:t>16-11-18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AE-CE32-437D-BF79-0409414249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B48-8CF7-4443-AB72-506AD90D066F}" type="datetimeFigureOut">
              <a:rPr lang="nl-NL" smtClean="0"/>
              <a:pPr/>
              <a:t>16-11-18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AE-CE32-437D-BF79-0409414249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BB48-8CF7-4443-AB72-506AD90D066F}" type="datetimeFigureOut">
              <a:rPr lang="nl-NL" smtClean="0"/>
              <a:pPr/>
              <a:t>16-11-18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AE-CE32-437D-BF79-0409414249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BB48-8CF7-4443-AB72-506AD90D066F}" type="datetimeFigureOut">
              <a:rPr lang="nl-NL" smtClean="0"/>
              <a:pPr/>
              <a:t>16-11-18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85AE-CE32-437D-BF79-0409414249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hyperlink" Target="http://www.kindermans.luna.nl/tekenaar/redactioneel/quantum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hyperlink" Target="http://www.ncrv.nl/ncrv/tv/rondomtien" TargetMode="Externa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../../BER%207/BS1/watiskunst.m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v0gHJxgPxM" TargetMode="External"/><Relationship Id="rId2" Type="http://schemas.openxmlformats.org/officeDocument/2006/relationships/hyperlink" Target="http://www.youtube.com/watch?v=DfbfFWFY_l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G2DIJLcJNZA&amp;feature=related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vanabbemuseum.nl/nederlands/tentoonstellingen/bd_readthemasks_nl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eg"/><Relationship Id="rId7" Type="http://schemas.openxmlformats.org/officeDocument/2006/relationships/hyperlink" Target="http://video.google.nl/videoplay?docid=7973533295531046154&amp;q=ojos+asi&amp;total=1595&amp;start=0&amp;num=10&amp;so=0&amp;type=search&amp;plindex=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BER%207/BS1/wc%20K&amp;C%201/shakira/VIDEO_TS/VIDEO_TS.BUP" TargetMode="External"/><Relationship Id="rId5" Type="http://schemas.openxmlformats.org/officeDocument/2006/relationships/hyperlink" Target="../../BER%207/BS1/wc%20K&amp;C%201/shakira/VIDEO_TS/VIDEO_TS.IFO" TargetMode="External"/><Relationship Id="rId4" Type="http://schemas.openxmlformats.org/officeDocument/2006/relationships/hyperlink" Target="../../BER%207/BS1/wc%20K&amp;C%201/shakira%20hips%20don't%20lie%20(wmr).asf" TargetMode="External"/><Relationship Id="rId9" Type="http://schemas.openxmlformats.org/officeDocument/2006/relationships/hyperlink" Target="http://www.youtube.com/watch?v=MFZT1trXLp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hyperlink" Target="http://www.ikea.com/ms/nl_NL/local_home/hengel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7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4670425"/>
            <a:ext cx="6347048" cy="2187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nl-NL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8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nl-NL" sz="2800" dirty="0"/>
              <a:t>                </a:t>
            </a:r>
            <a:r>
              <a:rPr lang="nl-NL" sz="2800" b="1" dirty="0"/>
              <a:t>Postmoderne samenleving</a:t>
            </a:r>
            <a:endParaRPr lang="nl-NL" sz="4000" b="1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sz="4000" dirty="0">
              <a:latin typeface="Trebuchet MS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847856" y="64886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KO </a:t>
            </a:r>
          </a:p>
        </p:txBody>
      </p:sp>
      <p:pic>
        <p:nvPicPr>
          <p:cNvPr id="1026" name="Picture 2" descr="G:\BlaP\BER\BER 2010-2011\VL1\Afbeelding1 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4451648" cy="44516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Jouw ideale school in 2032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1187624" y="2780928"/>
            <a:ext cx="6769100" cy="3251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NL" dirty="0">
                <a:solidFill>
                  <a:srgbClr val="FFFF00"/>
                </a:solidFill>
              </a:rPr>
              <a:t> individualisering</a:t>
            </a:r>
          </a:p>
          <a:p>
            <a:pPr>
              <a:buFontTx/>
              <a:buChar char="•"/>
            </a:pPr>
            <a:r>
              <a:rPr lang="nl-NL" dirty="0"/>
              <a:t> </a:t>
            </a:r>
            <a:r>
              <a:rPr lang="nl-NL" dirty="0">
                <a:solidFill>
                  <a:srgbClr val="FFFF00"/>
                </a:solidFill>
              </a:rPr>
              <a:t>collectiviteit</a:t>
            </a:r>
          </a:p>
          <a:p>
            <a:pPr>
              <a:buFontTx/>
              <a:buChar char="•"/>
            </a:pPr>
            <a:r>
              <a:rPr lang="nl-NL" dirty="0"/>
              <a:t> </a:t>
            </a:r>
            <a:r>
              <a:rPr lang="nl-NL" dirty="0" err="1">
                <a:solidFill>
                  <a:srgbClr val="FFFF00"/>
                </a:solidFill>
              </a:rPr>
              <a:t>pluriformisering</a:t>
            </a:r>
            <a:r>
              <a:rPr lang="nl-NL" dirty="0">
                <a:solidFill>
                  <a:srgbClr val="FFFF00"/>
                </a:solidFill>
              </a:rPr>
              <a:t> </a:t>
            </a:r>
          </a:p>
          <a:p>
            <a:r>
              <a:rPr lang="nl-NL" dirty="0">
                <a:solidFill>
                  <a:srgbClr val="FFFF00"/>
                </a:solidFill>
              </a:rPr>
              <a:t>  (multiculturele samenleving)</a:t>
            </a:r>
          </a:p>
          <a:p>
            <a:pPr>
              <a:buFontTx/>
              <a:buChar char="•"/>
            </a:pPr>
            <a:r>
              <a:rPr lang="nl-NL" dirty="0"/>
              <a:t> </a:t>
            </a:r>
            <a:r>
              <a:rPr lang="nl-NL" dirty="0">
                <a:solidFill>
                  <a:srgbClr val="FFFF00"/>
                </a:solidFill>
              </a:rPr>
              <a:t>beeld- en informatiecultuur</a:t>
            </a:r>
          </a:p>
          <a:p>
            <a:pPr>
              <a:buFontTx/>
              <a:buChar char="•"/>
            </a:pPr>
            <a:r>
              <a:rPr lang="nl-NL" dirty="0"/>
              <a:t> gevoel en ervaring als norm en ratio</a:t>
            </a:r>
          </a:p>
          <a:p>
            <a:pPr>
              <a:buFontTx/>
              <a:buChar char="•"/>
            </a:pPr>
            <a:r>
              <a:rPr lang="nl-NL" dirty="0"/>
              <a:t> kleine verhalen i.p.v. grote verhalen</a:t>
            </a:r>
          </a:p>
          <a:p>
            <a:pPr>
              <a:buFontTx/>
              <a:buChar char="•"/>
            </a:pPr>
            <a:r>
              <a:rPr lang="nl-NL" dirty="0"/>
              <a:t> tolerantie/onverschilligheid (relativisme/exclusivisme)</a:t>
            </a:r>
          </a:p>
          <a:p>
            <a:pPr>
              <a:buFontTx/>
              <a:buChar char="•"/>
            </a:pPr>
            <a:r>
              <a:rPr lang="nl-NL" dirty="0"/>
              <a:t> materialisme (consumptie) en spiritualiteit</a:t>
            </a:r>
          </a:p>
          <a:p>
            <a:pPr>
              <a:buFontTx/>
              <a:buChar char="•"/>
            </a:pPr>
            <a:r>
              <a:rPr lang="nl-NL" dirty="0">
                <a:solidFill>
                  <a:srgbClr val="FFFF00"/>
                </a:solidFill>
              </a:rPr>
              <a:t> globalisering / mondialisering</a:t>
            </a:r>
          </a:p>
          <a:p>
            <a:pPr>
              <a:spcBef>
                <a:spcPct val="50000"/>
              </a:spcBef>
            </a:pP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915816" y="1628800"/>
            <a:ext cx="324036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De Postmoderne samenleving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404739" y="835794"/>
            <a:ext cx="655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>
                <a:solidFill>
                  <a:srgbClr val="FF0000"/>
                </a:solidFill>
              </a:rPr>
              <a:t>De Middeleeuwen            De Renaissance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204964" y="1700982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solidFill>
                  <a:schemeClr val="bg1"/>
                </a:solidFill>
              </a:rPr>
              <a:t>Tijden met grote ideeën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981001" y="2420119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solidFill>
                  <a:schemeClr val="hlink"/>
                </a:solidFill>
              </a:rPr>
              <a:t>Religie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508426" y="2420119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solidFill>
                  <a:schemeClr val="hlink"/>
                </a:solidFill>
              </a:rPr>
              <a:t>Humanisme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692076" y="477019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Wat is in onze maatschappij het grote verhaal?</a:t>
            </a:r>
          </a:p>
        </p:txBody>
      </p:sp>
      <p:pic>
        <p:nvPicPr>
          <p:cNvPr id="50183" name="Picture 7" descr="dol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176" y="2564582"/>
            <a:ext cx="19827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573389" y="3428182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i="1">
                <a:solidFill>
                  <a:srgbClr val="000000"/>
                </a:solidFill>
              </a:rPr>
              <a:t>Is het dit?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404739" y="6165032"/>
            <a:ext cx="7127875" cy="3667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i="1" dirty="0">
                <a:solidFill>
                  <a:schemeClr val="hlink"/>
                </a:solidFill>
              </a:rPr>
              <a:t>Waar stopt het grote uniforme verhaal in de kunst/ cultuur?</a:t>
            </a:r>
          </a:p>
        </p:txBody>
      </p:sp>
      <p:pic>
        <p:nvPicPr>
          <p:cNvPr id="50186" name="Picture 10" descr="Basel_5_(14)_Ranskassa,%20beer%20@%20McDonal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60"/>
            <a:ext cx="211099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1" descr="mcdglo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445" y="1268760"/>
            <a:ext cx="248941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3" descr="bamboo-inn-restaurant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268760"/>
            <a:ext cx="221784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4" descr="TRP%20ModelCreatief%20ontwer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0096" y="2924944"/>
            <a:ext cx="13906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15" descr="Punks_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2924944"/>
            <a:ext cx="223361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16" descr="diesel_spijkerbroe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1396" y="2924944"/>
            <a:ext cx="2808287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17" descr="smeltkroe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5326" y="4004444"/>
            <a:ext cx="28162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50179" grpId="0"/>
      <p:bldP spid="50179" grpId="1"/>
      <p:bldP spid="50180" grpId="0"/>
      <p:bldP spid="50180" grpId="1"/>
      <p:bldP spid="50181" grpId="0"/>
      <p:bldP spid="50181" grpId="1"/>
      <p:bldP spid="50182" grpId="0"/>
      <p:bldP spid="50184" grpId="0"/>
      <p:bldP spid="501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02postmgroot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620713"/>
            <a:ext cx="3708400" cy="5410200"/>
          </a:xfrm>
          <a:noFill/>
        </p:spPr>
      </p:pic>
      <p:pic>
        <p:nvPicPr>
          <p:cNvPr id="28677" name="Picture 5" descr="KO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636838"/>
            <a:ext cx="4321175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500563" y="620713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>
                <a:solidFill>
                  <a:srgbClr val="FF0066"/>
                </a:solidFill>
              </a:rPr>
              <a:t>Eclectisch?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770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latin typeface="Arial" charset="0"/>
              </a:rPr>
              <a:t>Moderne kunst… het </a:t>
            </a:r>
            <a:r>
              <a:rPr lang="nl-NL" b="1" i="1">
                <a:latin typeface="Arial" charset="0"/>
              </a:rPr>
              <a:t>idee (concept)</a:t>
            </a:r>
            <a:endParaRPr lang="nl-NL">
              <a:latin typeface="Arial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23850" y="765175"/>
            <a:ext cx="676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latin typeface="Arial" charset="0"/>
              </a:rPr>
              <a:t>Kunstenaars willen je laten nadenken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23850" y="1196975"/>
            <a:ext cx="842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latin typeface="Arial" charset="0"/>
              </a:rPr>
              <a:t>Moderne kunst wil vertellen over de moderne (westerse) maatschappij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211638" y="549275"/>
            <a:ext cx="4608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>
                <a:solidFill>
                  <a:schemeClr val="bg1"/>
                </a:solidFill>
                <a:latin typeface="Arial" charset="0"/>
              </a:rPr>
              <a:t>Moderne Kunst</a:t>
            </a:r>
          </a:p>
        </p:txBody>
      </p:sp>
      <p:pic>
        <p:nvPicPr>
          <p:cNvPr id="29707" name="Picture 11" descr="image3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74491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 descr="0001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88840"/>
            <a:ext cx="28606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stomverbaasd.com/wp-content/2010/05/dierenleed_bioindustrie_varken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509120"/>
            <a:ext cx="3096344" cy="207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0" grpId="0"/>
      <p:bldP spid="297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i="1">
                <a:solidFill>
                  <a:schemeClr val="tx2"/>
                </a:solidFill>
                <a:latin typeface="Arial" charset="0"/>
              </a:rPr>
              <a:t>Uitersten…  </a:t>
            </a:r>
            <a:r>
              <a:rPr lang="nl-NL" sz="1200" b="1" i="1">
                <a:latin typeface="Arial" charset="0"/>
              </a:rPr>
              <a:t>(provoceren)</a:t>
            </a:r>
          </a:p>
        </p:txBody>
      </p:sp>
      <p:pic>
        <p:nvPicPr>
          <p:cNvPr id="30723" name="Picture 3" descr="DSC006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2060848"/>
            <a:ext cx="5329238" cy="3997325"/>
          </a:xfrm>
          <a:noFill/>
        </p:spPr>
      </p:pic>
      <p:pic>
        <p:nvPicPr>
          <p:cNvPr id="30724" name="Picture 4" descr="DSC006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1628800"/>
            <a:ext cx="6335713" cy="4752975"/>
          </a:xfrm>
          <a:noFill/>
        </p:spPr>
      </p:pic>
      <p:pic>
        <p:nvPicPr>
          <p:cNvPr id="30727" name="Picture 7" descr="DSC006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700808"/>
            <a:ext cx="5040313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Dscn495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0955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204864"/>
            <a:ext cx="5005387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image1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988840"/>
            <a:ext cx="54356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Odissidente-MishaGordin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1052736"/>
            <a:ext cx="81915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i="1">
                <a:latin typeface="Arial" charset="0"/>
              </a:rPr>
              <a:t>Seksualiteit…</a:t>
            </a:r>
          </a:p>
        </p:txBody>
      </p:sp>
      <p:pic>
        <p:nvPicPr>
          <p:cNvPr id="31747" name="Picture 3" descr="Skinfashion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908720"/>
            <a:ext cx="4013200" cy="4030662"/>
          </a:xfrm>
          <a:noFill/>
        </p:spPr>
      </p:pic>
      <p:pic>
        <p:nvPicPr>
          <p:cNvPr id="31748" name="Picture 4" descr="Estapelenaoeaminha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908720"/>
            <a:ext cx="4049712" cy="5661025"/>
          </a:xfrm>
          <a:noFill/>
        </p:spPr>
      </p:pic>
      <p:pic>
        <p:nvPicPr>
          <p:cNvPr id="31749" name="Picture 5" descr="vasas03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536" y="1124744"/>
            <a:ext cx="3960813" cy="2779712"/>
          </a:xfrm>
          <a:noFill/>
        </p:spPr>
      </p:pic>
      <p:pic>
        <p:nvPicPr>
          <p:cNvPr id="31750" name="Picture 6" descr="wimm_delvoye4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987824" y="2852936"/>
            <a:ext cx="4897437" cy="3489325"/>
          </a:xfrm>
          <a:noFill/>
        </p:spPr>
      </p:pic>
      <p:pic>
        <p:nvPicPr>
          <p:cNvPr id="31751" name="Picture 7" descr="SVcollants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196752"/>
            <a:ext cx="20288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SVsstif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196752"/>
            <a:ext cx="26955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33337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i="1">
                <a:latin typeface="Arial" charset="0"/>
              </a:rPr>
              <a:t>Religie…</a:t>
            </a:r>
          </a:p>
        </p:txBody>
      </p:sp>
      <p:pic>
        <p:nvPicPr>
          <p:cNvPr id="32771" name="Picture 3" descr="buddha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125538"/>
            <a:ext cx="2728913" cy="4464050"/>
          </a:xfrm>
          <a:noFill/>
        </p:spPr>
      </p:pic>
      <p:pic>
        <p:nvPicPr>
          <p:cNvPr id="32772" name="Picture 4" descr="DG_CrucifiedMickey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86225" y="2597150"/>
            <a:ext cx="1346200" cy="1677988"/>
          </a:xfrm>
          <a:noFill/>
        </p:spPr>
      </p:pic>
      <p:pic>
        <p:nvPicPr>
          <p:cNvPr id="32773" name="Picture 5" descr="06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7400" y="1052513"/>
            <a:ext cx="2274888" cy="4608512"/>
          </a:xfrm>
          <a:noFill/>
        </p:spPr>
      </p:pic>
      <p:pic>
        <p:nvPicPr>
          <p:cNvPr id="32775" name="Picture 7" descr="crucifixmadonna_jp_1625731c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836613"/>
            <a:ext cx="33956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madonn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908720"/>
            <a:ext cx="475138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708400" y="177323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solidFill>
                  <a:srgbClr val="FF0000"/>
                </a:solidFill>
              </a:rPr>
              <a:t>Wat is kunst nu precies?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971550" y="908050"/>
            <a:ext cx="5545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/>
              <a:t>Waar gaan we met onze cultuur naar toe?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419475" y="3284538"/>
            <a:ext cx="179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hlinkClick r:id="rId2" action="ppaction://hlinkfile"/>
              </a:rPr>
              <a:t>Willem Wever</a:t>
            </a:r>
            <a:endParaRPr lang="nl-NL" b="1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79388" y="4724400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b="1">
                <a:solidFill>
                  <a:srgbClr val="FF00FF"/>
                </a:solidFill>
              </a:rPr>
              <a:t>Kunst maakt ideeën </a:t>
            </a:r>
            <a:r>
              <a:rPr lang="nl-NL" sz="1200" b="1">
                <a:solidFill>
                  <a:srgbClr val="FF00FF"/>
                </a:solidFill>
              </a:rPr>
              <a:t>en voorkeuren</a:t>
            </a:r>
            <a:r>
              <a:rPr lang="nl-NL" sz="3200" b="1">
                <a:solidFill>
                  <a:srgbClr val="FF00FF"/>
                </a:solidFill>
              </a:rPr>
              <a:t> </a:t>
            </a:r>
            <a:r>
              <a:rPr lang="nl-NL" sz="4400" b="1" i="1">
                <a:solidFill>
                  <a:srgbClr val="FF0000"/>
                </a:solidFill>
              </a:rPr>
              <a:t>zichtbaar </a:t>
            </a:r>
            <a:endParaRPr lang="nl-NL" sz="3200" b="1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  <p:bldP spid="14352" grpId="0"/>
      <p:bldP spid="14353" grpId="0"/>
      <p:bldP spid="143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525962"/>
          </a:xfrm>
        </p:spPr>
        <p:txBody>
          <a:bodyPr/>
          <a:lstStyle/>
          <a:p>
            <a:pPr eaLnBrk="1" hangingPunct="1"/>
            <a:r>
              <a:rPr lang="nl-NL" dirty="0"/>
              <a:t>Hoe ziet een basisschool er eigenlijk uit?</a:t>
            </a:r>
          </a:p>
          <a:p>
            <a:pPr eaLnBrk="1" hangingPunct="1"/>
            <a:r>
              <a:rPr lang="nl-NL" dirty="0"/>
              <a:t>Zowel exterieur als interieur</a:t>
            </a:r>
          </a:p>
          <a:p>
            <a:pPr eaLnBrk="1" hangingPunct="1"/>
            <a:r>
              <a:rPr lang="nl-NL" dirty="0" err="1"/>
              <a:t>Woordweb</a:t>
            </a:r>
            <a:r>
              <a:rPr lang="nl-NL" dirty="0"/>
              <a:t> </a:t>
            </a:r>
            <a:r>
              <a:rPr lang="nl-NL" sz="1400" dirty="0"/>
              <a:t>(waar heeft een school in het begin van de 22e eeuw mee te maken?)</a:t>
            </a:r>
            <a:r>
              <a:rPr lang="nl-NL" dirty="0"/>
              <a:t> nadruk op kunst en cultuur </a:t>
            </a:r>
            <a:r>
              <a:rPr lang="nl-NL" sz="2400" b="1" i="1" dirty="0">
                <a:solidFill>
                  <a:srgbClr val="FF3300"/>
                </a:solidFill>
              </a:rPr>
              <a:t>(‘culturele kaart’)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059113" y="4508500"/>
            <a:ext cx="2017712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490913" y="4795838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School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5003800" y="4581525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787900" y="5300663"/>
            <a:ext cx="5762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2339975" y="5229225"/>
            <a:ext cx="7921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 flipV="1">
            <a:off x="2195513" y="4868863"/>
            <a:ext cx="8636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076825" y="5084763"/>
            <a:ext cx="10080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6300788" y="479742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156325" y="436562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Ouders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219700" y="56610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Omgeving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227763" y="5013325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Ministerie (regelgeving)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692275" y="566102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BSO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116013" y="46529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……..</a:t>
            </a: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4356100" y="5445125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284663" y="58054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Bieb</a:t>
            </a:r>
          </a:p>
        </p:txBody>
      </p:sp>
      <p:sp>
        <p:nvSpPr>
          <p:cNvPr id="6162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627313" y="587692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Theater</a:t>
            </a:r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H="1">
            <a:off x="3492500" y="5445125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H="1">
            <a:off x="3924300" y="5445125"/>
            <a:ext cx="714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419475" y="61658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Toneel</a:t>
            </a:r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H="1">
            <a:off x="2411413" y="5300663"/>
            <a:ext cx="8636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692275" y="616585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Museum</a:t>
            </a:r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 flipV="1">
            <a:off x="5076825" y="4868863"/>
            <a:ext cx="20161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7164388" y="4292600"/>
            <a:ext cx="17287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Muziekschool, </a:t>
            </a:r>
          </a:p>
          <a:p>
            <a:pPr>
              <a:spcBef>
                <a:spcPct val="50000"/>
              </a:spcBef>
            </a:pPr>
            <a:r>
              <a:rPr lang="nl-NL"/>
              <a:t>Crea-centrum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/>
      <p:bldP spid="5127" grpId="0" animBg="1"/>
      <p:bldP spid="5128" grpId="0" animBg="1"/>
      <p:bldP spid="5129" grpId="0" animBg="1"/>
      <p:bldP spid="5130" grpId="0" animBg="1"/>
      <p:bldP spid="5132" grpId="0" animBg="1"/>
      <p:bldP spid="5135" grpId="0"/>
      <p:bldP spid="5136" grpId="0"/>
      <p:bldP spid="5137" grpId="0"/>
      <p:bldP spid="5138" grpId="0"/>
      <p:bldP spid="5139" grpId="0"/>
      <p:bldP spid="5141" grpId="0" animBg="1"/>
      <p:bldP spid="5142" grpId="0"/>
      <p:bldP spid="5144" grpId="0"/>
      <p:bldP spid="5145" grpId="0" animBg="1"/>
      <p:bldP spid="5146" grpId="0" animBg="1"/>
      <p:bldP spid="5147" grpId="0"/>
      <p:bldP spid="5148" grpId="0" animBg="1"/>
      <p:bldP spid="5149" grpId="0"/>
      <p:bldP spid="5150" grpId="0" animBg="1"/>
      <p:bldP spid="51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6613"/>
            <a:ext cx="8229600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2000" dirty="0"/>
              <a:t>Opdracht: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/>
              <a:t>1.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/>
              <a:t>a. Pak potlood en papier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/>
              <a:t>b. Maak tekening/plattegrondje van je oude basisschool,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/>
              <a:t>c. Welke sfeer modern/ oud/…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/>
              <a:t>d. Hoe zagen de klaslokalen eruit?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/>
              <a:t>e. Welke meubels hadden jullie?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/>
              <a:t>f. Wat hing er aan de muren?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 err="1"/>
              <a:t>g.Soorten</a:t>
            </a:r>
            <a:r>
              <a:rPr lang="nl-NL" sz="2000" dirty="0"/>
              <a:t> lokalen?; gym, creatief, aula, speelzaal, et cetera</a:t>
            </a:r>
          </a:p>
          <a:p>
            <a:pPr eaLnBrk="1" hangingPunct="1">
              <a:lnSpc>
                <a:spcPct val="80000"/>
              </a:lnSpc>
            </a:pPr>
            <a:endParaRPr lang="nl-NL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/>
              <a:t>2.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/>
              <a:t>a. Tekening/plattegrond van je huidige stageschool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/>
              <a:t>b. Zelfde vragen beantwoorden als hierboven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/>
              <a:t>c. Laat dit aan je buurman/vrouw zien en bespreek dit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220072" y="476672"/>
            <a:ext cx="36004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>
                <a:solidFill>
                  <a:srgbClr val="FF3300"/>
                </a:solidFill>
              </a:rPr>
              <a:t>*voorkeuren?</a:t>
            </a:r>
          </a:p>
          <a:p>
            <a:pPr>
              <a:spcBef>
                <a:spcPct val="50000"/>
              </a:spcBef>
            </a:pPr>
            <a:r>
              <a:rPr lang="nl-NL" dirty="0">
                <a:solidFill>
                  <a:srgbClr val="FF3300"/>
                </a:solidFill>
              </a:rPr>
              <a:t>*gevolgen voor mogelijkheden</a:t>
            </a:r>
          </a:p>
          <a:p>
            <a:pPr>
              <a:spcBef>
                <a:spcPct val="50000"/>
              </a:spcBef>
            </a:pPr>
            <a:r>
              <a:rPr lang="nl-NL" dirty="0">
                <a:solidFill>
                  <a:srgbClr val="FF3300"/>
                </a:solidFill>
              </a:rPr>
              <a:t>en visie?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Calibri" pitchFamily="34" charset="0"/>
              </a:rPr>
              <a:t>Essentie BEROEPSIDEN TITEIT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nl-NL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800"/>
              <a:t>                </a:t>
            </a:r>
            <a:endParaRPr lang="nl-NL" sz="40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sz="4000">
              <a:latin typeface="Trebuchet MS" pitchFamily="34" charset="0"/>
            </a:endParaRP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92203504"/>
              </p:ext>
            </p:extLst>
          </p:nvPr>
        </p:nvGraphicFramePr>
        <p:xfrm>
          <a:off x="323528" y="1196752"/>
          <a:ext cx="83632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7847856" y="64886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voorstellen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i="1"/>
              <a:t>Dit kun je ook met de Edith Stein doen</a:t>
            </a:r>
            <a:endParaRPr lang="nl-NL"/>
          </a:p>
          <a:p>
            <a:pPr eaLnBrk="1" hangingPunct="1"/>
            <a:r>
              <a:rPr lang="nl-NL"/>
              <a:t>Ga in ‘X’ groepen uiteen om delen van de pabo te beschrijven </a:t>
            </a:r>
            <a:r>
              <a:rPr lang="nl-NL" sz="2000"/>
              <a:t>(V, SLS, H)</a:t>
            </a:r>
          </a:p>
          <a:p>
            <a:pPr eaLnBrk="1" hangingPunct="1"/>
            <a:r>
              <a:rPr lang="nl-NL"/>
              <a:t>Elke groep neemt een andere vleugel</a:t>
            </a:r>
          </a:p>
          <a:p>
            <a:pPr eaLnBrk="1" hangingPunct="1"/>
            <a:r>
              <a:rPr lang="nl-NL"/>
              <a:t>En je bekijkt en beantwoordt de vragen </a:t>
            </a:r>
          </a:p>
          <a:p>
            <a:pPr eaLnBrk="1" hangingPunct="1"/>
            <a:r>
              <a:rPr lang="nl-NL"/>
              <a:t>Dit wordt centraal besproken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92275" y="5229225"/>
            <a:ext cx="7129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i="1">
                <a:solidFill>
                  <a:srgbClr val="FF9900"/>
                </a:solidFill>
              </a:rPr>
              <a:t>Vormgeving en visie hebben met elkaar te maken…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79613" y="5734050"/>
            <a:ext cx="6480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 i="1">
                <a:solidFill>
                  <a:srgbClr val="FF3300"/>
                </a:solidFill>
              </a:rPr>
              <a:t>Wat vraagt onze (toekomstige) maatschappij en wat betekent dit voor de vormgeving?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/>
      <p:bldP spid="71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nl-NL" sz="4000"/>
              <a:t>Formuleer vragen voor het interview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32038"/>
            <a:ext cx="8229600" cy="452596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nl-NL" sz="2400"/>
              <a:t>Hoe is het </a:t>
            </a:r>
            <a:r>
              <a:rPr lang="nl-NL" sz="2400">
                <a:solidFill>
                  <a:schemeClr val="hlink"/>
                </a:solidFill>
              </a:rPr>
              <a:t>exterieur</a:t>
            </a:r>
            <a:r>
              <a:rPr lang="nl-NL" sz="2400"/>
              <a:t> van de school vormgegeven? (plattegrond, materiaalgebruik, ruimtewerking, indeling gevels , bouwstijl, …)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nl-NL" sz="2400"/>
          </a:p>
          <a:p>
            <a:pPr marL="609600" indent="-609600" eaLnBrk="1" hangingPunct="1">
              <a:lnSpc>
                <a:spcPct val="80000"/>
              </a:lnSpc>
            </a:pPr>
            <a:r>
              <a:rPr lang="nl-NL" sz="2400"/>
              <a:t>Hoe is de vormgeving van het </a:t>
            </a:r>
            <a:r>
              <a:rPr lang="nl-NL" sz="2400">
                <a:solidFill>
                  <a:schemeClr val="hlink"/>
                </a:solidFill>
              </a:rPr>
              <a:t>interieur</a:t>
            </a:r>
            <a:r>
              <a:rPr lang="nl-NL" sz="2400"/>
              <a:t> van het schoolgebouw? (plattegrond, materiaalgebruik, relatie exterieur-interieur, ruimtewerking, ruimtelijke indeling, …)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nl-NL" sz="2400"/>
          </a:p>
          <a:p>
            <a:pPr marL="609600" indent="-609600" eaLnBrk="1" hangingPunct="1">
              <a:lnSpc>
                <a:spcPct val="80000"/>
              </a:lnSpc>
            </a:pPr>
            <a:r>
              <a:rPr lang="nl-NL" sz="2400"/>
              <a:t>Hoe is de vormgeving van de </a:t>
            </a:r>
            <a:r>
              <a:rPr lang="nl-NL" sz="2400">
                <a:solidFill>
                  <a:schemeClr val="hlink"/>
                </a:solidFill>
              </a:rPr>
              <a:t>omgeving</a:t>
            </a:r>
            <a:r>
              <a:rPr lang="nl-NL" sz="2400"/>
              <a:t> van de school in relatie met het </a:t>
            </a:r>
            <a:r>
              <a:rPr lang="nl-NL" sz="2400">
                <a:solidFill>
                  <a:schemeClr val="hlink"/>
                </a:solidFill>
              </a:rPr>
              <a:t>exterieur</a:t>
            </a:r>
            <a:r>
              <a:rPr lang="nl-NL" sz="2400"/>
              <a:t> (en interieur) van de school?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nl-NL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nl-NL" dirty="0"/>
              <a:t>Toetsing: uitwerking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Rechte verbindingslijn met pijl 14"/>
          <p:cNvCxnSpPr/>
          <p:nvPr/>
        </p:nvCxnSpPr>
        <p:spPr>
          <a:xfrm rot="16200000" flipH="1">
            <a:off x="3563888" y="3717032"/>
            <a:ext cx="1872208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rot="5400000">
            <a:off x="6228184" y="4149079"/>
            <a:ext cx="1152129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4606925" cy="863600"/>
          </a:xfrm>
        </p:spPr>
        <p:txBody>
          <a:bodyPr/>
          <a:lstStyle/>
          <a:p>
            <a:pPr eaLnBrk="1" hangingPunct="1">
              <a:defRPr/>
            </a:pPr>
            <a:r>
              <a:rPr lang="nl-NL" sz="1800" b="1" dirty="0">
                <a:solidFill>
                  <a:srgbClr val="FFFFFF"/>
                </a:solidFill>
              </a:rPr>
              <a:t>Jouw ideale school in 2032</a:t>
            </a:r>
            <a:br>
              <a:rPr lang="nl-NL" sz="1800" b="1" dirty="0">
                <a:solidFill>
                  <a:srgbClr val="FFFFFF"/>
                </a:solidFill>
              </a:rPr>
            </a:br>
            <a:r>
              <a:rPr lang="nl-NL" sz="1800" b="1" dirty="0">
                <a:solidFill>
                  <a:srgbClr val="FFFFFF"/>
                </a:solidFill>
              </a:rPr>
              <a:t>kunst en cultuur</a:t>
            </a:r>
            <a:br>
              <a:rPr lang="nl-NL" sz="4000" dirty="0">
                <a:solidFill>
                  <a:srgbClr val="FFFFFF"/>
                </a:solidFill>
              </a:rPr>
            </a:br>
            <a:r>
              <a:rPr lang="nl-NL" sz="1400" dirty="0">
                <a:solidFill>
                  <a:schemeClr val="folHlink"/>
                </a:solidFill>
              </a:rPr>
              <a:t>bijeenkomst1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96875" y="1196975"/>
            <a:ext cx="6400800" cy="3960813"/>
          </a:xfrm>
        </p:spPr>
        <p:txBody>
          <a:bodyPr/>
          <a:lstStyle/>
          <a:p>
            <a:pPr eaLnBrk="1" hangingPunct="1">
              <a:defRPr/>
            </a:pPr>
            <a:r>
              <a:rPr lang="nl-NL" b="1" dirty="0"/>
              <a:t>Post Modernisme</a:t>
            </a:r>
          </a:p>
          <a:p>
            <a:pPr eaLnBrk="1" hangingPunct="1">
              <a:defRPr/>
            </a:pPr>
            <a:r>
              <a:rPr lang="nl-NL" sz="2000" b="1" dirty="0"/>
              <a:t>(of ‘de huidige maatschappij’)</a:t>
            </a:r>
          </a:p>
          <a:p>
            <a:pPr eaLnBrk="1" hangingPunct="1">
              <a:defRPr/>
            </a:pPr>
            <a:endParaRPr lang="nl-NL" b="1" dirty="0"/>
          </a:p>
          <a:p>
            <a:pPr eaLnBrk="1" hangingPunct="1">
              <a:defRPr/>
            </a:pPr>
            <a:endParaRPr lang="nl-NL" b="1" dirty="0"/>
          </a:p>
          <a:p>
            <a:pPr eaLnBrk="1" hangingPunct="1">
              <a:defRPr/>
            </a:pPr>
            <a:endParaRPr lang="nl-NL" b="1" dirty="0"/>
          </a:p>
          <a:p>
            <a:pPr eaLnBrk="1" hangingPunct="1">
              <a:defRPr/>
            </a:pPr>
            <a:r>
              <a:rPr lang="nl-NL" b="1" dirty="0">
                <a:hlinkClick r:id="rId2"/>
              </a:rPr>
              <a:t>Uitleg? (RTL)</a:t>
            </a:r>
            <a:endParaRPr lang="nl-NL" b="1" dirty="0"/>
          </a:p>
          <a:p>
            <a:pPr eaLnBrk="1" hangingPunct="1">
              <a:defRPr/>
            </a:pPr>
            <a:endParaRPr lang="nl-NL" sz="2800" b="1" dirty="0"/>
          </a:p>
          <a:p>
            <a:pPr eaLnBrk="1" hangingPunct="1">
              <a:defRPr/>
            </a:pPr>
            <a:endParaRPr lang="nl-NL" b="1" dirty="0"/>
          </a:p>
          <a:p>
            <a:pPr eaLnBrk="1" hangingPunct="1">
              <a:defRPr/>
            </a:pPr>
            <a:endParaRPr lang="nl-NL" b="1" dirty="0"/>
          </a:p>
          <a:p>
            <a:pPr eaLnBrk="1" hangingPunct="1">
              <a:defRPr/>
            </a:pPr>
            <a:endParaRPr lang="nl-NL" b="1" dirty="0"/>
          </a:p>
          <a:p>
            <a:pPr eaLnBrk="1" hangingPunct="1">
              <a:defRPr/>
            </a:pPr>
            <a:endParaRPr lang="nl-NL" b="1" dirty="0"/>
          </a:p>
        </p:txBody>
      </p:sp>
      <p:pic>
        <p:nvPicPr>
          <p:cNvPr id="2057" name="Picture 9" descr="crucifixmadonna_jp_1625731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76250"/>
            <a:ext cx="38512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724525" y="594995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NOS-nieuws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4427538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39750" y="5661025"/>
            <a:ext cx="4608513" cy="7794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i="1" dirty="0">
                <a:solidFill>
                  <a:schemeClr val="hlink"/>
                </a:solidFill>
              </a:rPr>
              <a:t>Wat is de rol van de media in onze</a:t>
            </a:r>
          </a:p>
          <a:p>
            <a:pPr>
              <a:spcBef>
                <a:spcPct val="50000"/>
              </a:spcBef>
            </a:pPr>
            <a:r>
              <a:rPr lang="nl-NL" b="1" i="1" dirty="0" err="1">
                <a:solidFill>
                  <a:schemeClr val="hlink"/>
                </a:solidFill>
              </a:rPr>
              <a:t>POMO-maatschappij</a:t>
            </a:r>
            <a:r>
              <a:rPr lang="nl-NL" b="1" i="1" dirty="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380312" y="5949280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5"/>
              </a:rPr>
              <a:t>Live Amsterdam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9" grpId="0"/>
      <p:bldP spid="2061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800px-Sinterklaas_zwarte_pi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125538"/>
            <a:ext cx="61864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47675" y="419100"/>
            <a:ext cx="2151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/>
              <a:t>cultuur &amp; ‘shocking’</a:t>
            </a:r>
          </a:p>
          <a:p>
            <a:r>
              <a:rPr lang="nl-NL" sz="1000">
                <a:solidFill>
                  <a:srgbClr val="000000"/>
                </a:solidFill>
              </a:rPr>
              <a:t>(meer recent)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58888" y="549275"/>
            <a:ext cx="676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solidFill>
                  <a:srgbClr val="000000"/>
                </a:solidFill>
              </a:rPr>
              <a:t>Voordat je vanmorgen naar de PABO ging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492500" y="908050"/>
            <a:ext cx="489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solidFill>
                  <a:srgbClr val="000000"/>
                </a:solidFill>
              </a:rPr>
              <a:t>en voor je klerenkast en spiegel  stond…</a:t>
            </a:r>
          </a:p>
        </p:txBody>
      </p:sp>
      <p:pic>
        <p:nvPicPr>
          <p:cNvPr id="19462" name="Picture 6" descr="Crowd.jpg (193174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268413"/>
            <a:ext cx="3960813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indemode_gro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41438"/>
            <a:ext cx="19621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2627313" y="1052513"/>
            <a:ext cx="18002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0" b="1">
                <a:solidFill>
                  <a:srgbClr val="FF0000"/>
                </a:solidFill>
                <a:latin typeface="Copperplate Gothic Bold" pitchFamily="34" charset="0"/>
              </a:rPr>
              <a:t>?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468313" y="3789363"/>
            <a:ext cx="67691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nl-NL" dirty="0"/>
              <a:t> individualisering</a:t>
            </a:r>
          </a:p>
          <a:p>
            <a:pPr>
              <a:buFontTx/>
              <a:buChar char="•"/>
            </a:pPr>
            <a:r>
              <a:rPr lang="nl-NL" dirty="0"/>
              <a:t> collectiviteit</a:t>
            </a:r>
          </a:p>
          <a:p>
            <a:pPr>
              <a:buFontTx/>
              <a:buChar char="•"/>
            </a:pPr>
            <a:r>
              <a:rPr lang="nl-NL" dirty="0"/>
              <a:t> </a:t>
            </a:r>
            <a:r>
              <a:rPr lang="nl-NL" dirty="0" err="1"/>
              <a:t>pluriformisering</a:t>
            </a:r>
            <a:r>
              <a:rPr lang="nl-NL" dirty="0"/>
              <a:t> </a:t>
            </a:r>
          </a:p>
          <a:p>
            <a:r>
              <a:rPr lang="nl-NL" dirty="0"/>
              <a:t>  (multiculturele samenleving)</a:t>
            </a:r>
          </a:p>
          <a:p>
            <a:pPr>
              <a:buFontTx/>
              <a:buChar char="•"/>
            </a:pPr>
            <a:r>
              <a:rPr lang="nl-NL" dirty="0"/>
              <a:t> beeld- en informatiecultuur</a:t>
            </a:r>
          </a:p>
          <a:p>
            <a:pPr>
              <a:buFontTx/>
              <a:buChar char="•"/>
            </a:pPr>
            <a:r>
              <a:rPr lang="nl-NL" dirty="0"/>
              <a:t> gevoel en ervaring als norm en ratio</a:t>
            </a:r>
          </a:p>
          <a:p>
            <a:pPr>
              <a:buFontTx/>
              <a:buChar char="•"/>
            </a:pPr>
            <a:r>
              <a:rPr lang="nl-NL" dirty="0"/>
              <a:t> kleine verhalen i.p.v. grote verhalen</a:t>
            </a:r>
          </a:p>
          <a:p>
            <a:pPr>
              <a:buFontTx/>
              <a:buChar char="•"/>
            </a:pPr>
            <a:r>
              <a:rPr lang="nl-NL" dirty="0"/>
              <a:t> tolerantie/onverschilligheid (relativisme/exclusivisme)</a:t>
            </a:r>
          </a:p>
          <a:p>
            <a:pPr>
              <a:buFontTx/>
              <a:buChar char="•"/>
            </a:pPr>
            <a:r>
              <a:rPr lang="nl-NL" dirty="0"/>
              <a:t> materialisme (consumptie) en spiritualiteit</a:t>
            </a:r>
          </a:p>
          <a:p>
            <a:pPr>
              <a:buFontTx/>
              <a:buChar char="•"/>
            </a:pPr>
            <a:r>
              <a:rPr lang="nl-NL" dirty="0"/>
              <a:t> globalisering / mondialisering</a:t>
            </a:r>
          </a:p>
          <a:p>
            <a:pPr>
              <a:spcBef>
                <a:spcPct val="50000"/>
              </a:spcBef>
            </a:pPr>
            <a:endParaRPr lang="nl-NL" dirty="0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4572000" y="3933825"/>
            <a:ext cx="405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 i="1">
                <a:solidFill>
                  <a:schemeClr val="hlink"/>
                </a:solidFill>
              </a:rPr>
              <a:t>Wat is individualiteit?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80" grpId="0"/>
      <p:bldP spid="194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609042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133600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43307_SATESA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133600"/>
            <a:ext cx="3336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940425" y="3644900"/>
            <a:ext cx="8651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700338" y="1052513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>
                <a:solidFill>
                  <a:srgbClr val="FF0000"/>
                </a:solidFill>
                <a:hlinkClick r:id="rId4" action="ppaction://hlinkfile"/>
              </a:rPr>
              <a:t>Shakira hips en </a:t>
            </a:r>
            <a:r>
              <a:rPr lang="nl-NL" sz="2400" b="1" dirty="0">
                <a:solidFill>
                  <a:srgbClr val="FF0000"/>
                </a:solidFill>
                <a:hlinkClick r:id="rId5" action="ppaction://hlinkfile"/>
              </a:rPr>
              <a:t>…</a:t>
            </a:r>
            <a:r>
              <a:rPr lang="nl-NL" sz="2400" b="1" dirty="0">
                <a:solidFill>
                  <a:srgbClr val="FF0000"/>
                </a:solidFill>
                <a:hlinkClick r:id="rId6" action="ppaction://hlinkfile"/>
              </a:rPr>
              <a:t>dvd </a:t>
            </a:r>
            <a:r>
              <a:rPr lang="nl-NL" sz="1600" dirty="0">
                <a:solidFill>
                  <a:srgbClr val="FF0000"/>
                </a:solidFill>
                <a:hlinkClick r:id="rId6" action="ppaction://hlinkfile"/>
              </a:rPr>
              <a:t>(</a:t>
            </a:r>
            <a:r>
              <a:rPr lang="nl-NL" sz="1600" dirty="0" err="1">
                <a:solidFill>
                  <a:srgbClr val="FF0000"/>
                </a:solidFill>
                <a:hlinkClick r:id="rId6" action="ppaction://hlinkfile"/>
              </a:rPr>
              <a:t>nr</a:t>
            </a:r>
            <a:r>
              <a:rPr lang="nl-NL" sz="1600" dirty="0">
                <a:solidFill>
                  <a:srgbClr val="FF0000"/>
                </a:solidFill>
                <a:hlinkClick r:id="rId6" action="ppaction://hlinkfile"/>
              </a:rPr>
              <a:t> 11)</a:t>
            </a:r>
            <a:r>
              <a:rPr lang="nl-NL" sz="2400" b="1" dirty="0">
                <a:solidFill>
                  <a:srgbClr val="FF0000"/>
                </a:solidFill>
                <a:hlinkClick r:id="rId6" action="ppaction://hlinkfile"/>
              </a:rPr>
              <a:t> ‘</a:t>
            </a:r>
            <a:r>
              <a:rPr lang="nl-NL" sz="2400" b="1" dirty="0" err="1">
                <a:solidFill>
                  <a:srgbClr val="FF0000"/>
                </a:solidFill>
                <a:hlinkClick r:id="rId6" action="ppaction://hlinkfile"/>
              </a:rPr>
              <a:t>ojos</a:t>
            </a:r>
            <a:r>
              <a:rPr lang="nl-NL" sz="2400" b="1" dirty="0">
                <a:solidFill>
                  <a:srgbClr val="FF0000"/>
                </a:solidFill>
                <a:hlinkClick r:id="rId6" action="ppaction://hlinkfile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hlinkClick r:id="rId6" action="ppaction://hlinkfile"/>
              </a:rPr>
              <a:t>asi</a:t>
            </a:r>
            <a:r>
              <a:rPr lang="nl-NL" sz="2400" b="1" dirty="0">
                <a:solidFill>
                  <a:schemeClr val="hlink"/>
                </a:solidFill>
                <a:hlinkClick r:id="rId6" action="ppaction://hlinkfile"/>
              </a:rPr>
              <a:t>’</a:t>
            </a:r>
            <a:endParaRPr lang="nl-NL" sz="2400" b="1" dirty="0">
              <a:solidFill>
                <a:schemeClr val="hlink"/>
              </a:solidFill>
            </a:endParaRP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1692275" y="5373688"/>
            <a:ext cx="662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pic>
        <p:nvPicPr>
          <p:cNvPr id="20493" name="Picture 13" descr="mtv-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692150"/>
            <a:ext cx="151288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195513" y="5805488"/>
            <a:ext cx="525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solidFill>
                  <a:srgbClr val="FF0000"/>
                </a:solidFill>
              </a:rPr>
              <a:t>Onze maatschappij is een uniek </a:t>
            </a:r>
            <a:r>
              <a:rPr lang="nl-NL" sz="2400" b="1">
                <a:solidFill>
                  <a:schemeClr val="accent2"/>
                </a:solidFill>
              </a:rPr>
              <a:t>mengsel</a:t>
            </a: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2987675" y="1628775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644008" y="6309320"/>
            <a:ext cx="3455988" cy="3667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i="1" dirty="0">
                <a:solidFill>
                  <a:schemeClr val="hlink"/>
                </a:solidFill>
              </a:rPr>
              <a:t>Maar… Wat is Postmodernisme?</a:t>
            </a:r>
          </a:p>
        </p:txBody>
      </p:sp>
      <p:sp>
        <p:nvSpPr>
          <p:cNvPr id="11" name="Tekstvak 10">
            <a:hlinkClick r:id="rId9"/>
          </p:cNvPr>
          <p:cNvSpPr txBox="1"/>
          <p:nvPr/>
        </p:nvSpPr>
        <p:spPr>
          <a:xfrm>
            <a:off x="7596336" y="0"/>
            <a:ext cx="154766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Link ‘</a:t>
            </a:r>
            <a:r>
              <a:rPr lang="nl-NL" dirty="0" err="1">
                <a:solidFill>
                  <a:schemeClr val="bg2"/>
                </a:solidFill>
              </a:rPr>
              <a:t>ojos</a:t>
            </a:r>
            <a:r>
              <a:rPr lang="nl-NL" dirty="0">
                <a:solidFill>
                  <a:schemeClr val="bg2"/>
                </a:solidFill>
              </a:rPr>
              <a:t> </a:t>
            </a:r>
            <a:r>
              <a:rPr lang="nl-NL" dirty="0" err="1">
                <a:solidFill>
                  <a:schemeClr val="bg2"/>
                </a:solidFill>
              </a:rPr>
              <a:t>asi</a:t>
            </a:r>
            <a:r>
              <a:rPr lang="nl-NL" dirty="0">
                <a:solidFill>
                  <a:schemeClr val="bg2"/>
                </a:solidFill>
              </a:rPr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90" grpId="0"/>
      <p:bldP spid="20494" grpId="0"/>
      <p:bldP spid="2049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 sz="4000">
                <a:effectLst/>
              </a:rPr>
              <a:t>Encarta:</a:t>
            </a:r>
            <a:br>
              <a:rPr lang="nl-NL" sz="4000">
                <a:effectLst/>
              </a:rPr>
            </a:br>
            <a:endParaRPr lang="nl-NL" sz="4000">
              <a:effectLst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l-NL" sz="2800" dirty="0">
                <a:effectLst/>
              </a:rPr>
              <a:t>het postmodernisme is </a:t>
            </a:r>
            <a:r>
              <a:rPr lang="nl-NL" sz="2800" b="1" dirty="0">
                <a:solidFill>
                  <a:srgbClr val="C00000"/>
                </a:solidFill>
                <a:effectLst/>
              </a:rPr>
              <a:t>insluitend en cumulatief</a:t>
            </a:r>
            <a:r>
              <a:rPr lang="nl-NL" sz="2800" dirty="0">
                <a:effectLst/>
              </a:rPr>
              <a:t>: tal van uitingsvormen en disciplines van kunst met een grote en met een kleine k, van schilderkunst tot design en cartoons, </a:t>
            </a:r>
            <a:r>
              <a:rPr lang="nl-NL" sz="2800" b="1" dirty="0">
                <a:solidFill>
                  <a:srgbClr val="C00000"/>
                </a:solidFill>
                <a:effectLst/>
              </a:rPr>
              <a:t>worden door elkaar gebruikt</a:t>
            </a:r>
            <a:r>
              <a:rPr lang="nl-NL" sz="2800" dirty="0">
                <a:solidFill>
                  <a:srgbClr val="C00000"/>
                </a:solidFill>
                <a:effectLst/>
              </a:rPr>
              <a:t>. </a:t>
            </a:r>
            <a:r>
              <a:rPr lang="nl-NL" sz="2800" dirty="0">
                <a:effectLst/>
              </a:rPr>
              <a:t>De postmodernisten streven niet naar een uniforme, internationale stijl maar prevaleren </a:t>
            </a:r>
            <a:r>
              <a:rPr lang="nl-NL" sz="2800" b="1" dirty="0">
                <a:solidFill>
                  <a:srgbClr val="C00000"/>
                </a:solidFill>
                <a:effectLst/>
              </a:rPr>
              <a:t>een kunstbegrip waarin kunstvormen uit alle sociale niveaus en uit alle regio's van de wereld naast elkaar bestaan. </a:t>
            </a:r>
            <a:endParaRPr lang="nl-NL" sz="2800" b="1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nl-NL" sz="2400" dirty="0"/>
              <a:t>"postmodernisme [esthetica]", Encarta« 99 Encyclopedie </a:t>
            </a:r>
            <a:r>
              <a:rPr lang="nl-NL" sz="2400" dirty="0" err="1"/>
              <a:t>Winkler</a:t>
            </a:r>
            <a:r>
              <a:rPr lang="nl-NL" sz="2400" dirty="0"/>
              <a:t> Prins Editie. ® 1993-1998 Microsoft </a:t>
            </a:r>
            <a:r>
              <a:rPr lang="nl-NL" sz="2400" dirty="0" err="1"/>
              <a:t>Corporation</a:t>
            </a:r>
            <a:r>
              <a:rPr lang="nl-NL" sz="2400" dirty="0"/>
              <a:t>/ </a:t>
            </a:r>
            <a:r>
              <a:rPr lang="nl-NL" sz="2400" dirty="0" err="1"/>
              <a:t>Elsevier</a:t>
            </a:r>
            <a:r>
              <a:rPr lang="nl-NL" sz="2400" dirty="0"/>
              <a:t>. Alle rechten voorbehouden.</a:t>
            </a:r>
          </a:p>
          <a:p>
            <a:pPr eaLnBrk="1" hangingPunct="1">
              <a:lnSpc>
                <a:spcPct val="80000"/>
              </a:lnSpc>
              <a:defRPr/>
            </a:pPr>
            <a:endParaRPr lang="nl-NL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IKE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72848"/>
            <a:ext cx="2664296" cy="177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001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2771800" cy="187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015%20SIEGES%20DESIGN%20BAIE%20VITREE%20ACCUEIL%20VUE%20DE%20L'INTERIE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085184"/>
            <a:ext cx="2362515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9" descr="indemode_gro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4704"/>
            <a:ext cx="19621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4" name="Picture 26" descr="Arma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764704"/>
            <a:ext cx="17160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2700338" y="26035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>
                <a:solidFill>
                  <a:schemeClr val="hlink"/>
                </a:solidFill>
              </a:rPr>
              <a:t>Wat is jouw smaak? </a:t>
            </a:r>
            <a:r>
              <a:rPr lang="nl-NL" sz="1200" b="1" i="1">
                <a:solidFill>
                  <a:schemeClr val="hlink"/>
                </a:solidFill>
              </a:rPr>
              <a:t>(qua stijl)</a:t>
            </a:r>
          </a:p>
        </p:txBody>
      </p:sp>
      <p:pic>
        <p:nvPicPr>
          <p:cNvPr id="22561" name="Picture 33" descr="selva_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356992"/>
            <a:ext cx="2325688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7" name="Picture 49" descr="http://www.feestenkleding.nl/shop/components/com_virtuemart/shop_image/product/bad2688bb1b3ea01c68d03c805641a7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35812" y="764704"/>
            <a:ext cx="20081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2.bp.blogspot.com/_ZPViCvWiP1E/SxD--Z_ySvI/AAAAAAAAAow/cIqdHKdiyy0/s1600/streetwea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764704"/>
            <a:ext cx="1512168" cy="2304257"/>
          </a:xfrm>
          <a:prstGeom prst="rect">
            <a:avLst/>
          </a:prstGeom>
          <a:noFill/>
        </p:spPr>
      </p:pic>
      <p:pic>
        <p:nvPicPr>
          <p:cNvPr id="19460" name="Picture 4" descr="http://www.mooncostumes.com/image/97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764704"/>
            <a:ext cx="151216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758</Words>
  <Application>Microsoft Macintosh PowerPoint</Application>
  <PresentationFormat>Diavoorstelling (4:3)</PresentationFormat>
  <Paragraphs>144</Paragraphs>
  <Slides>21</Slides>
  <Notes>4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Copperplate Gothic Bold</vt:lpstr>
      <vt:lpstr>Trebuchet MS</vt:lpstr>
      <vt:lpstr>Office-thema</vt:lpstr>
      <vt:lpstr>Jouw ideale school in 2032</vt:lpstr>
      <vt:lpstr>Essentie BEROEPSIDEN TITEIT </vt:lpstr>
      <vt:lpstr>Toetsing: uitwerking</vt:lpstr>
      <vt:lpstr>Jouw ideale school in 2032 kunst en cultuur bijeenkomst1</vt:lpstr>
      <vt:lpstr>PowerPoint-presentatie</vt:lpstr>
      <vt:lpstr>PowerPoint-presentatie</vt:lpstr>
      <vt:lpstr>PowerPoint-presentatie</vt:lpstr>
      <vt:lpstr>Encarta: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Formuleer vragen voor het interview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 OPL vakkenlijn I</dc:title>
  <dc:creator>blanken</dc:creator>
  <cp:lastModifiedBy>Microsoft Office-gebruiker</cp:lastModifiedBy>
  <cp:revision>27</cp:revision>
  <dcterms:created xsi:type="dcterms:W3CDTF">2010-11-28T15:05:50Z</dcterms:created>
  <dcterms:modified xsi:type="dcterms:W3CDTF">2018-11-16T09:20:04Z</dcterms:modified>
</cp:coreProperties>
</file>